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6"/>
  </p:notesMasterIdLst>
  <p:sldIdLst>
    <p:sldId id="256" r:id="rId2"/>
    <p:sldId id="257" r:id="rId3"/>
    <p:sldId id="258" r:id="rId4"/>
    <p:sldId id="259" r:id="rId5"/>
    <p:sldId id="261" r:id="rId6"/>
    <p:sldId id="260" r:id="rId7"/>
    <p:sldId id="262" r:id="rId8"/>
    <p:sldId id="263" r:id="rId9"/>
    <p:sldId id="281" r:id="rId10"/>
    <p:sldId id="279" r:id="rId11"/>
    <p:sldId id="280" r:id="rId12"/>
    <p:sldId id="267" r:id="rId13"/>
    <p:sldId id="268" r:id="rId14"/>
    <p:sldId id="269" r:id="rId15"/>
    <p:sldId id="270" r:id="rId16"/>
    <p:sldId id="272" r:id="rId17"/>
    <p:sldId id="271" r:id="rId18"/>
    <p:sldId id="275" r:id="rId19"/>
    <p:sldId id="274" r:id="rId20"/>
    <p:sldId id="282" r:id="rId21"/>
    <p:sldId id="277" r:id="rId22"/>
    <p:sldId id="284" r:id="rId23"/>
    <p:sldId id="278" r:id="rId24"/>
    <p:sldId id="283"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4148" autoAdjust="0"/>
    <p:restoredTop sz="92188" autoAdjust="0"/>
  </p:normalViewPr>
  <p:slideViewPr>
    <p:cSldViewPr snapToGrid="0">
      <p:cViewPr>
        <p:scale>
          <a:sx n="66" d="100"/>
          <a:sy n="66" d="100"/>
        </p:scale>
        <p:origin x="528" y="-30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34FE467-4B3F-4E90-922C-DECA9CB8E9D1}" type="datetimeFigureOut">
              <a:rPr lang="en-US" smtClean="0"/>
              <a:t>9/4/2025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B021C91-EBB8-4544-9E20-663F75169EDE}" type="slidenum">
              <a:rPr lang="en-US" smtClean="0"/>
              <a:t>‹#›</a:t>
            </a:fld>
            <a:endParaRPr lang="en-US"/>
          </a:p>
        </p:txBody>
      </p:sp>
    </p:spTree>
    <p:extLst>
      <p:ext uri="{BB962C8B-B14F-4D97-AF65-F5344CB8AC3E}">
        <p14:creationId xmlns:p14="http://schemas.microsoft.com/office/powerpoint/2010/main" val="42937970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021C91-EBB8-4544-9E20-663F75169EDE}" type="slidenum">
              <a:rPr lang="en-US" smtClean="0"/>
              <a:t>5</a:t>
            </a:fld>
            <a:endParaRPr lang="en-US"/>
          </a:p>
        </p:txBody>
      </p:sp>
    </p:spTree>
    <p:extLst>
      <p:ext uri="{BB962C8B-B14F-4D97-AF65-F5344CB8AC3E}">
        <p14:creationId xmlns:p14="http://schemas.microsoft.com/office/powerpoint/2010/main" val="7556591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021C91-EBB8-4544-9E20-663F75169EDE}" type="slidenum">
              <a:rPr lang="en-US" smtClean="0"/>
              <a:t>7</a:t>
            </a:fld>
            <a:endParaRPr lang="en-US"/>
          </a:p>
        </p:txBody>
      </p:sp>
    </p:spTree>
    <p:extLst>
      <p:ext uri="{BB962C8B-B14F-4D97-AF65-F5344CB8AC3E}">
        <p14:creationId xmlns:p14="http://schemas.microsoft.com/office/powerpoint/2010/main" val="23023077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5D0229-1C00-F24B-722E-D7B3A1A6EC3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E048E0B-D0FB-6ABD-E3CF-BDDA643C79D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7FC4F57-8670-8540-9AE2-D8E623556EE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6F01D55-9EA1-9EFD-991F-7C9AD23F3626}"/>
              </a:ext>
            </a:extLst>
          </p:cNvPr>
          <p:cNvSpPr>
            <a:spLocks noGrp="1"/>
          </p:cNvSpPr>
          <p:nvPr>
            <p:ph type="sldNum" sz="quarter" idx="5"/>
          </p:nvPr>
        </p:nvSpPr>
        <p:spPr/>
        <p:txBody>
          <a:bodyPr/>
          <a:lstStyle/>
          <a:p>
            <a:fld id="{3B021C91-EBB8-4544-9E20-663F75169EDE}" type="slidenum">
              <a:rPr lang="en-US" smtClean="0"/>
              <a:t>9</a:t>
            </a:fld>
            <a:endParaRPr lang="en-US"/>
          </a:p>
        </p:txBody>
      </p:sp>
    </p:spTree>
    <p:extLst>
      <p:ext uri="{BB962C8B-B14F-4D97-AF65-F5344CB8AC3E}">
        <p14:creationId xmlns:p14="http://schemas.microsoft.com/office/powerpoint/2010/main" val="7491930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79A43D-891D-E4CE-3156-1DCDEC913D5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91670B6-6CBB-8623-681F-1EE5C9489E2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A4D333C-D789-4C0D-FF7A-AA30E260AB6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75FC2A4-2B12-6D01-F066-B09C33838390}"/>
              </a:ext>
            </a:extLst>
          </p:cNvPr>
          <p:cNvSpPr>
            <a:spLocks noGrp="1"/>
          </p:cNvSpPr>
          <p:nvPr>
            <p:ph type="sldNum" sz="quarter" idx="5"/>
          </p:nvPr>
        </p:nvSpPr>
        <p:spPr/>
        <p:txBody>
          <a:bodyPr/>
          <a:lstStyle/>
          <a:p>
            <a:fld id="{3B021C91-EBB8-4544-9E20-663F75169EDE}" type="slidenum">
              <a:rPr lang="en-US" smtClean="0"/>
              <a:t>10</a:t>
            </a:fld>
            <a:endParaRPr lang="en-US"/>
          </a:p>
        </p:txBody>
      </p:sp>
    </p:spTree>
    <p:extLst>
      <p:ext uri="{BB962C8B-B14F-4D97-AF65-F5344CB8AC3E}">
        <p14:creationId xmlns:p14="http://schemas.microsoft.com/office/powerpoint/2010/main" val="2536482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021C91-EBB8-4544-9E20-663F75169EDE}" type="slidenum">
              <a:rPr lang="en-US" smtClean="0"/>
              <a:t>11</a:t>
            </a:fld>
            <a:endParaRPr lang="en-US"/>
          </a:p>
        </p:txBody>
      </p:sp>
    </p:spTree>
    <p:extLst>
      <p:ext uri="{BB962C8B-B14F-4D97-AF65-F5344CB8AC3E}">
        <p14:creationId xmlns:p14="http://schemas.microsoft.com/office/powerpoint/2010/main" val="23716291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021C91-EBB8-4544-9E20-663F75169EDE}" type="slidenum">
              <a:rPr lang="en-US" smtClean="0"/>
              <a:t>13</a:t>
            </a:fld>
            <a:endParaRPr lang="en-US"/>
          </a:p>
        </p:txBody>
      </p:sp>
    </p:spTree>
    <p:extLst>
      <p:ext uri="{BB962C8B-B14F-4D97-AF65-F5344CB8AC3E}">
        <p14:creationId xmlns:p14="http://schemas.microsoft.com/office/powerpoint/2010/main" val="21340727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021C91-EBB8-4544-9E20-663F75169EDE}" type="slidenum">
              <a:rPr lang="en-US" smtClean="0"/>
              <a:t>14</a:t>
            </a:fld>
            <a:endParaRPr lang="en-US"/>
          </a:p>
        </p:txBody>
      </p:sp>
    </p:spTree>
    <p:extLst>
      <p:ext uri="{BB962C8B-B14F-4D97-AF65-F5344CB8AC3E}">
        <p14:creationId xmlns:p14="http://schemas.microsoft.com/office/powerpoint/2010/main" val="16292732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021C91-EBB8-4544-9E20-663F75169EDE}" type="slidenum">
              <a:rPr lang="en-US" smtClean="0"/>
              <a:t>15</a:t>
            </a:fld>
            <a:endParaRPr lang="en-US"/>
          </a:p>
        </p:txBody>
      </p:sp>
    </p:spTree>
    <p:extLst>
      <p:ext uri="{BB962C8B-B14F-4D97-AF65-F5344CB8AC3E}">
        <p14:creationId xmlns:p14="http://schemas.microsoft.com/office/powerpoint/2010/main" val="8350086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021C91-EBB8-4544-9E20-663F75169EDE}" type="slidenum">
              <a:rPr lang="en-US" smtClean="0"/>
              <a:t>17</a:t>
            </a:fld>
            <a:endParaRPr lang="en-US"/>
          </a:p>
        </p:txBody>
      </p:sp>
    </p:spTree>
    <p:extLst>
      <p:ext uri="{BB962C8B-B14F-4D97-AF65-F5344CB8AC3E}">
        <p14:creationId xmlns:p14="http://schemas.microsoft.com/office/powerpoint/2010/main" val="18267826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54C8E-F06D-2487-5B31-CF9677AA580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F9405FC-00F3-70B5-9C49-488DBFEA8F1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0CFBEC1-BA53-DB44-D8AB-316D9EE06834}"/>
              </a:ext>
            </a:extLst>
          </p:cNvPr>
          <p:cNvSpPr>
            <a:spLocks noGrp="1"/>
          </p:cNvSpPr>
          <p:nvPr>
            <p:ph type="dt" sz="half" idx="10"/>
          </p:nvPr>
        </p:nvSpPr>
        <p:spPr/>
        <p:txBody>
          <a:bodyPr/>
          <a:lstStyle/>
          <a:p>
            <a:fld id="{D4274280-1DA4-41C7-B306-D09CDE03E571}" type="datetime1">
              <a:rPr lang="en-US" smtClean="0"/>
              <a:t>9/4/2025</a:t>
            </a:fld>
            <a:endParaRPr lang="en-US"/>
          </a:p>
        </p:txBody>
      </p:sp>
      <p:sp>
        <p:nvSpPr>
          <p:cNvPr id="5" name="Footer Placeholder 4">
            <a:extLst>
              <a:ext uri="{FF2B5EF4-FFF2-40B4-BE49-F238E27FC236}">
                <a16:creationId xmlns:a16="http://schemas.microsoft.com/office/drawing/2014/main" id="{AD0766BF-CB01-EA08-EE66-61D3711A13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CB487A5-AC75-8E4C-6787-AA4BCC71DE5A}"/>
              </a:ext>
            </a:extLst>
          </p:cNvPr>
          <p:cNvSpPr>
            <a:spLocks noGrp="1"/>
          </p:cNvSpPr>
          <p:nvPr>
            <p:ph type="sldNum" sz="quarter" idx="12"/>
          </p:nvPr>
        </p:nvSpPr>
        <p:spPr/>
        <p:txBody>
          <a:bodyPr/>
          <a:lstStyle/>
          <a:p>
            <a:fld id="{9BD8E8C2-6878-4A42-AED4-4B76AE5AAC22}" type="slidenum">
              <a:rPr lang="en-US" smtClean="0"/>
              <a:t>‹#›</a:t>
            </a:fld>
            <a:endParaRPr lang="en-US"/>
          </a:p>
        </p:txBody>
      </p:sp>
    </p:spTree>
    <p:extLst>
      <p:ext uri="{BB962C8B-B14F-4D97-AF65-F5344CB8AC3E}">
        <p14:creationId xmlns:p14="http://schemas.microsoft.com/office/powerpoint/2010/main" val="22100893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EBC813-F618-B1E6-4F6D-D286A57C1DD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2F979DD-1454-95D1-F74D-E8492FE259C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DBC8F1B-195C-7E6D-2088-A34AABBF6AC0}"/>
              </a:ext>
            </a:extLst>
          </p:cNvPr>
          <p:cNvSpPr>
            <a:spLocks noGrp="1"/>
          </p:cNvSpPr>
          <p:nvPr>
            <p:ph type="dt" sz="half" idx="10"/>
          </p:nvPr>
        </p:nvSpPr>
        <p:spPr/>
        <p:txBody>
          <a:bodyPr/>
          <a:lstStyle/>
          <a:p>
            <a:fld id="{A9823F27-F590-4553-AEC4-E017683040DE}" type="datetime1">
              <a:rPr lang="en-US" smtClean="0"/>
              <a:t>9/4/2025</a:t>
            </a:fld>
            <a:endParaRPr lang="en-US"/>
          </a:p>
        </p:txBody>
      </p:sp>
      <p:sp>
        <p:nvSpPr>
          <p:cNvPr id="5" name="Footer Placeholder 4">
            <a:extLst>
              <a:ext uri="{FF2B5EF4-FFF2-40B4-BE49-F238E27FC236}">
                <a16:creationId xmlns:a16="http://schemas.microsoft.com/office/drawing/2014/main" id="{15292034-A1C7-34C4-BA00-9DAF1663F69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E0642EF-FB3B-E411-EA1B-9E9E9F413BA9}"/>
              </a:ext>
            </a:extLst>
          </p:cNvPr>
          <p:cNvSpPr>
            <a:spLocks noGrp="1"/>
          </p:cNvSpPr>
          <p:nvPr>
            <p:ph type="sldNum" sz="quarter" idx="12"/>
          </p:nvPr>
        </p:nvSpPr>
        <p:spPr/>
        <p:txBody>
          <a:bodyPr/>
          <a:lstStyle/>
          <a:p>
            <a:fld id="{9BD8E8C2-6878-4A42-AED4-4B76AE5AAC22}" type="slidenum">
              <a:rPr lang="en-US" smtClean="0"/>
              <a:t>‹#›</a:t>
            </a:fld>
            <a:endParaRPr lang="en-US"/>
          </a:p>
        </p:txBody>
      </p:sp>
    </p:spTree>
    <p:extLst>
      <p:ext uri="{BB962C8B-B14F-4D97-AF65-F5344CB8AC3E}">
        <p14:creationId xmlns:p14="http://schemas.microsoft.com/office/powerpoint/2010/main" val="39486775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8D9BB57-301C-18DF-DD9B-C59980E02E4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1ED1EC5-1844-96A0-6A8D-B046D3B8A57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F490D24-B4E7-4D14-6737-9499E5D51723}"/>
              </a:ext>
            </a:extLst>
          </p:cNvPr>
          <p:cNvSpPr>
            <a:spLocks noGrp="1"/>
          </p:cNvSpPr>
          <p:nvPr>
            <p:ph type="dt" sz="half" idx="10"/>
          </p:nvPr>
        </p:nvSpPr>
        <p:spPr/>
        <p:txBody>
          <a:bodyPr/>
          <a:lstStyle/>
          <a:p>
            <a:fld id="{2F4C325B-F41F-418B-BE85-4024BC34D531}" type="datetime1">
              <a:rPr lang="en-US" smtClean="0"/>
              <a:t>9/4/2025</a:t>
            </a:fld>
            <a:endParaRPr lang="en-US"/>
          </a:p>
        </p:txBody>
      </p:sp>
      <p:sp>
        <p:nvSpPr>
          <p:cNvPr id="5" name="Footer Placeholder 4">
            <a:extLst>
              <a:ext uri="{FF2B5EF4-FFF2-40B4-BE49-F238E27FC236}">
                <a16:creationId xmlns:a16="http://schemas.microsoft.com/office/drawing/2014/main" id="{D24D1519-B0C2-66F1-3EB7-B75B4EFDA2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2E1EB8C-008F-0AA4-7184-CA1202EDAB03}"/>
              </a:ext>
            </a:extLst>
          </p:cNvPr>
          <p:cNvSpPr>
            <a:spLocks noGrp="1"/>
          </p:cNvSpPr>
          <p:nvPr>
            <p:ph type="sldNum" sz="quarter" idx="12"/>
          </p:nvPr>
        </p:nvSpPr>
        <p:spPr/>
        <p:txBody>
          <a:bodyPr/>
          <a:lstStyle/>
          <a:p>
            <a:fld id="{9BD8E8C2-6878-4A42-AED4-4B76AE5AAC22}" type="slidenum">
              <a:rPr lang="en-US" smtClean="0"/>
              <a:t>‹#›</a:t>
            </a:fld>
            <a:endParaRPr lang="en-US"/>
          </a:p>
        </p:txBody>
      </p:sp>
    </p:spTree>
    <p:extLst>
      <p:ext uri="{BB962C8B-B14F-4D97-AF65-F5344CB8AC3E}">
        <p14:creationId xmlns:p14="http://schemas.microsoft.com/office/powerpoint/2010/main" val="10497264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64A1C-C2F9-54DB-71B2-8D76E775E52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6BB8DD6-F301-BC36-F56C-C305EAAF0E6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48A66C0-01F6-3FC6-3394-F1600428F468}"/>
              </a:ext>
            </a:extLst>
          </p:cNvPr>
          <p:cNvSpPr>
            <a:spLocks noGrp="1"/>
          </p:cNvSpPr>
          <p:nvPr>
            <p:ph type="dt" sz="half" idx="10"/>
          </p:nvPr>
        </p:nvSpPr>
        <p:spPr/>
        <p:txBody>
          <a:bodyPr/>
          <a:lstStyle/>
          <a:p>
            <a:fld id="{D269D8B5-5DE2-4244-8CAD-F019A3D73CB0}" type="datetime1">
              <a:rPr lang="en-US" smtClean="0"/>
              <a:t>9/4/2025</a:t>
            </a:fld>
            <a:endParaRPr lang="en-US"/>
          </a:p>
        </p:txBody>
      </p:sp>
      <p:sp>
        <p:nvSpPr>
          <p:cNvPr id="5" name="Footer Placeholder 4">
            <a:extLst>
              <a:ext uri="{FF2B5EF4-FFF2-40B4-BE49-F238E27FC236}">
                <a16:creationId xmlns:a16="http://schemas.microsoft.com/office/drawing/2014/main" id="{F677E74F-5837-166F-E45D-AB0ED9D71B7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284CEEF-A1ED-57ED-4FFB-357E529389C6}"/>
              </a:ext>
            </a:extLst>
          </p:cNvPr>
          <p:cNvSpPr>
            <a:spLocks noGrp="1"/>
          </p:cNvSpPr>
          <p:nvPr>
            <p:ph type="sldNum" sz="quarter" idx="12"/>
          </p:nvPr>
        </p:nvSpPr>
        <p:spPr/>
        <p:txBody>
          <a:bodyPr/>
          <a:lstStyle/>
          <a:p>
            <a:fld id="{9BD8E8C2-6878-4A42-AED4-4B76AE5AAC22}" type="slidenum">
              <a:rPr lang="en-US" smtClean="0"/>
              <a:t>‹#›</a:t>
            </a:fld>
            <a:endParaRPr lang="en-US"/>
          </a:p>
        </p:txBody>
      </p:sp>
    </p:spTree>
    <p:extLst>
      <p:ext uri="{BB962C8B-B14F-4D97-AF65-F5344CB8AC3E}">
        <p14:creationId xmlns:p14="http://schemas.microsoft.com/office/powerpoint/2010/main" val="27917398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6581F3-4172-F2C2-222B-4F7EA12C1BA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712BFED-2BCB-19FD-F179-FA0BCD088C4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1A1F4E7-9E30-BDF9-9419-05AAEFF0B5EA}"/>
              </a:ext>
            </a:extLst>
          </p:cNvPr>
          <p:cNvSpPr>
            <a:spLocks noGrp="1"/>
          </p:cNvSpPr>
          <p:nvPr>
            <p:ph type="dt" sz="half" idx="10"/>
          </p:nvPr>
        </p:nvSpPr>
        <p:spPr/>
        <p:txBody>
          <a:bodyPr/>
          <a:lstStyle/>
          <a:p>
            <a:fld id="{93D4557D-A415-4332-B011-413759B60B22}" type="datetime1">
              <a:rPr lang="en-US" smtClean="0"/>
              <a:t>9/4/2025</a:t>
            </a:fld>
            <a:endParaRPr lang="en-US"/>
          </a:p>
        </p:txBody>
      </p:sp>
      <p:sp>
        <p:nvSpPr>
          <p:cNvPr id="5" name="Footer Placeholder 4">
            <a:extLst>
              <a:ext uri="{FF2B5EF4-FFF2-40B4-BE49-F238E27FC236}">
                <a16:creationId xmlns:a16="http://schemas.microsoft.com/office/drawing/2014/main" id="{EF086ABC-926B-12D0-6BFC-595ADE4A2DC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B52548F-C4DD-BEFD-430E-08105C6B989E}"/>
              </a:ext>
            </a:extLst>
          </p:cNvPr>
          <p:cNvSpPr>
            <a:spLocks noGrp="1"/>
          </p:cNvSpPr>
          <p:nvPr>
            <p:ph type="sldNum" sz="quarter" idx="12"/>
          </p:nvPr>
        </p:nvSpPr>
        <p:spPr/>
        <p:txBody>
          <a:bodyPr/>
          <a:lstStyle/>
          <a:p>
            <a:fld id="{9BD8E8C2-6878-4A42-AED4-4B76AE5AAC22}" type="slidenum">
              <a:rPr lang="en-US" smtClean="0"/>
              <a:t>‹#›</a:t>
            </a:fld>
            <a:endParaRPr lang="en-US"/>
          </a:p>
        </p:txBody>
      </p:sp>
    </p:spTree>
    <p:extLst>
      <p:ext uri="{BB962C8B-B14F-4D97-AF65-F5344CB8AC3E}">
        <p14:creationId xmlns:p14="http://schemas.microsoft.com/office/powerpoint/2010/main" val="9287530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EC8ABF-13EA-C93F-3FC5-E6FCD5B8A5E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7ABB778-2697-B77B-6350-BFCF13490EC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10A3B2F-CDA3-B4F0-0B99-F303E419878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0218346-C07A-16E6-ADE6-536EFBD000FC}"/>
              </a:ext>
            </a:extLst>
          </p:cNvPr>
          <p:cNvSpPr>
            <a:spLocks noGrp="1"/>
          </p:cNvSpPr>
          <p:nvPr>
            <p:ph type="dt" sz="half" idx="10"/>
          </p:nvPr>
        </p:nvSpPr>
        <p:spPr/>
        <p:txBody>
          <a:bodyPr/>
          <a:lstStyle/>
          <a:p>
            <a:fld id="{F7910BEF-8195-4621-9CA3-79DDBF5170F4}" type="datetime1">
              <a:rPr lang="en-US" smtClean="0"/>
              <a:t>9/4/2025</a:t>
            </a:fld>
            <a:endParaRPr lang="en-US"/>
          </a:p>
        </p:txBody>
      </p:sp>
      <p:sp>
        <p:nvSpPr>
          <p:cNvPr id="6" name="Footer Placeholder 5">
            <a:extLst>
              <a:ext uri="{FF2B5EF4-FFF2-40B4-BE49-F238E27FC236}">
                <a16:creationId xmlns:a16="http://schemas.microsoft.com/office/drawing/2014/main" id="{624249EE-4B66-7F35-96C7-B68A1BE1269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DA0EF01-EB53-E11F-1A57-37CCC3286EBC}"/>
              </a:ext>
            </a:extLst>
          </p:cNvPr>
          <p:cNvSpPr>
            <a:spLocks noGrp="1"/>
          </p:cNvSpPr>
          <p:nvPr>
            <p:ph type="sldNum" sz="quarter" idx="12"/>
          </p:nvPr>
        </p:nvSpPr>
        <p:spPr/>
        <p:txBody>
          <a:bodyPr/>
          <a:lstStyle/>
          <a:p>
            <a:fld id="{9BD8E8C2-6878-4A42-AED4-4B76AE5AAC22}" type="slidenum">
              <a:rPr lang="en-US" smtClean="0"/>
              <a:t>‹#›</a:t>
            </a:fld>
            <a:endParaRPr lang="en-US"/>
          </a:p>
        </p:txBody>
      </p:sp>
    </p:spTree>
    <p:extLst>
      <p:ext uri="{BB962C8B-B14F-4D97-AF65-F5344CB8AC3E}">
        <p14:creationId xmlns:p14="http://schemas.microsoft.com/office/powerpoint/2010/main" val="5507757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E293D-DA9E-93DC-131A-70289529F7F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426B573-68E6-287C-880E-43EC0700895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2D43F16-DF91-0663-C1F3-DAB15FEE786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8F41315-BA62-1440-F79B-2FEAF11EE05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7B4C08F-14AD-73F0-1705-7470EEB91E5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84ABCC5-B719-B8DC-B393-5464D9FFB0C5}"/>
              </a:ext>
            </a:extLst>
          </p:cNvPr>
          <p:cNvSpPr>
            <a:spLocks noGrp="1"/>
          </p:cNvSpPr>
          <p:nvPr>
            <p:ph type="dt" sz="half" idx="10"/>
          </p:nvPr>
        </p:nvSpPr>
        <p:spPr/>
        <p:txBody>
          <a:bodyPr/>
          <a:lstStyle/>
          <a:p>
            <a:fld id="{363A2239-FF19-49C1-B532-3DEB570B67A4}" type="datetime1">
              <a:rPr lang="en-US" smtClean="0"/>
              <a:t>9/4/2025</a:t>
            </a:fld>
            <a:endParaRPr lang="en-US"/>
          </a:p>
        </p:txBody>
      </p:sp>
      <p:sp>
        <p:nvSpPr>
          <p:cNvPr id="8" name="Footer Placeholder 7">
            <a:extLst>
              <a:ext uri="{FF2B5EF4-FFF2-40B4-BE49-F238E27FC236}">
                <a16:creationId xmlns:a16="http://schemas.microsoft.com/office/drawing/2014/main" id="{C7D6966B-6442-A34F-94CF-55D81DBEF76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EBDC4A9-9B9E-5D63-D04A-673819713FD5}"/>
              </a:ext>
            </a:extLst>
          </p:cNvPr>
          <p:cNvSpPr>
            <a:spLocks noGrp="1"/>
          </p:cNvSpPr>
          <p:nvPr>
            <p:ph type="sldNum" sz="quarter" idx="12"/>
          </p:nvPr>
        </p:nvSpPr>
        <p:spPr/>
        <p:txBody>
          <a:bodyPr/>
          <a:lstStyle/>
          <a:p>
            <a:fld id="{9BD8E8C2-6878-4A42-AED4-4B76AE5AAC22}" type="slidenum">
              <a:rPr lang="en-US" smtClean="0"/>
              <a:t>‹#›</a:t>
            </a:fld>
            <a:endParaRPr lang="en-US"/>
          </a:p>
        </p:txBody>
      </p:sp>
    </p:spTree>
    <p:extLst>
      <p:ext uri="{BB962C8B-B14F-4D97-AF65-F5344CB8AC3E}">
        <p14:creationId xmlns:p14="http://schemas.microsoft.com/office/powerpoint/2010/main" val="25188924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E4AF5D-DCEE-9B28-E8F1-2CFEDF571A9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ED7958F-E732-0429-3EB8-E04DDC3B881C}"/>
              </a:ext>
            </a:extLst>
          </p:cNvPr>
          <p:cNvSpPr>
            <a:spLocks noGrp="1"/>
          </p:cNvSpPr>
          <p:nvPr>
            <p:ph type="dt" sz="half" idx="10"/>
          </p:nvPr>
        </p:nvSpPr>
        <p:spPr/>
        <p:txBody>
          <a:bodyPr/>
          <a:lstStyle/>
          <a:p>
            <a:fld id="{38622BD1-876C-438E-96DF-93EF53283118}" type="datetime1">
              <a:rPr lang="en-US" smtClean="0"/>
              <a:t>9/4/2025</a:t>
            </a:fld>
            <a:endParaRPr lang="en-US"/>
          </a:p>
        </p:txBody>
      </p:sp>
      <p:sp>
        <p:nvSpPr>
          <p:cNvPr id="4" name="Footer Placeholder 3">
            <a:extLst>
              <a:ext uri="{FF2B5EF4-FFF2-40B4-BE49-F238E27FC236}">
                <a16:creationId xmlns:a16="http://schemas.microsoft.com/office/drawing/2014/main" id="{59FDBBBC-EDF6-DDB9-9E67-49041FDCD0D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89B1510-D04A-0507-ECE6-7DB8D4C917DC}"/>
              </a:ext>
            </a:extLst>
          </p:cNvPr>
          <p:cNvSpPr>
            <a:spLocks noGrp="1"/>
          </p:cNvSpPr>
          <p:nvPr>
            <p:ph type="sldNum" sz="quarter" idx="12"/>
          </p:nvPr>
        </p:nvSpPr>
        <p:spPr/>
        <p:txBody>
          <a:bodyPr/>
          <a:lstStyle/>
          <a:p>
            <a:fld id="{9BD8E8C2-6878-4A42-AED4-4B76AE5AAC22}" type="slidenum">
              <a:rPr lang="en-US" smtClean="0"/>
              <a:t>‹#›</a:t>
            </a:fld>
            <a:endParaRPr lang="en-US"/>
          </a:p>
        </p:txBody>
      </p:sp>
    </p:spTree>
    <p:extLst>
      <p:ext uri="{BB962C8B-B14F-4D97-AF65-F5344CB8AC3E}">
        <p14:creationId xmlns:p14="http://schemas.microsoft.com/office/powerpoint/2010/main" val="13710493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8755BED-D1D3-A896-E7D1-21A3D94D8214}"/>
              </a:ext>
            </a:extLst>
          </p:cNvPr>
          <p:cNvSpPr>
            <a:spLocks noGrp="1"/>
          </p:cNvSpPr>
          <p:nvPr>
            <p:ph type="dt" sz="half" idx="10"/>
          </p:nvPr>
        </p:nvSpPr>
        <p:spPr/>
        <p:txBody>
          <a:bodyPr/>
          <a:lstStyle/>
          <a:p>
            <a:fld id="{846FFE7D-BE7A-42A8-BC06-8473C69360E4}" type="datetime1">
              <a:rPr lang="en-US" smtClean="0"/>
              <a:t>9/4/2025</a:t>
            </a:fld>
            <a:endParaRPr lang="en-US"/>
          </a:p>
        </p:txBody>
      </p:sp>
      <p:sp>
        <p:nvSpPr>
          <p:cNvPr id="3" name="Footer Placeholder 2">
            <a:extLst>
              <a:ext uri="{FF2B5EF4-FFF2-40B4-BE49-F238E27FC236}">
                <a16:creationId xmlns:a16="http://schemas.microsoft.com/office/drawing/2014/main" id="{8C7FA0C6-DC19-8DE4-63A6-13DE1974FFC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F049635-E19D-BB30-E3FA-611BDDA0C33A}"/>
              </a:ext>
            </a:extLst>
          </p:cNvPr>
          <p:cNvSpPr>
            <a:spLocks noGrp="1"/>
          </p:cNvSpPr>
          <p:nvPr>
            <p:ph type="sldNum" sz="quarter" idx="12"/>
          </p:nvPr>
        </p:nvSpPr>
        <p:spPr/>
        <p:txBody>
          <a:bodyPr/>
          <a:lstStyle/>
          <a:p>
            <a:fld id="{9BD8E8C2-6878-4A42-AED4-4B76AE5AAC22}" type="slidenum">
              <a:rPr lang="en-US" smtClean="0"/>
              <a:t>‹#›</a:t>
            </a:fld>
            <a:endParaRPr lang="en-US"/>
          </a:p>
        </p:txBody>
      </p:sp>
    </p:spTree>
    <p:extLst>
      <p:ext uri="{BB962C8B-B14F-4D97-AF65-F5344CB8AC3E}">
        <p14:creationId xmlns:p14="http://schemas.microsoft.com/office/powerpoint/2010/main" val="6342742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83A9C4-9213-632C-416B-5EDB26FFFBF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9407E4B-2339-A045-429C-470DCC845FA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B192E77-1395-33C2-82F9-986004D07EF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5887277-9BD5-4446-37EA-FA507EEDBB98}"/>
              </a:ext>
            </a:extLst>
          </p:cNvPr>
          <p:cNvSpPr>
            <a:spLocks noGrp="1"/>
          </p:cNvSpPr>
          <p:nvPr>
            <p:ph type="dt" sz="half" idx="10"/>
          </p:nvPr>
        </p:nvSpPr>
        <p:spPr/>
        <p:txBody>
          <a:bodyPr/>
          <a:lstStyle/>
          <a:p>
            <a:fld id="{779204D4-FA50-4AF4-B41D-4FD758C83D3A}" type="datetime1">
              <a:rPr lang="en-US" smtClean="0"/>
              <a:t>9/4/2025</a:t>
            </a:fld>
            <a:endParaRPr lang="en-US"/>
          </a:p>
        </p:txBody>
      </p:sp>
      <p:sp>
        <p:nvSpPr>
          <p:cNvPr id="6" name="Footer Placeholder 5">
            <a:extLst>
              <a:ext uri="{FF2B5EF4-FFF2-40B4-BE49-F238E27FC236}">
                <a16:creationId xmlns:a16="http://schemas.microsoft.com/office/drawing/2014/main" id="{E8CA0DC5-B67B-8959-63D4-4B1716ED81A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970A98C-DFEF-49CE-79E7-0C56943EA4D8}"/>
              </a:ext>
            </a:extLst>
          </p:cNvPr>
          <p:cNvSpPr>
            <a:spLocks noGrp="1"/>
          </p:cNvSpPr>
          <p:nvPr>
            <p:ph type="sldNum" sz="quarter" idx="12"/>
          </p:nvPr>
        </p:nvSpPr>
        <p:spPr/>
        <p:txBody>
          <a:bodyPr/>
          <a:lstStyle/>
          <a:p>
            <a:fld id="{9BD8E8C2-6878-4A42-AED4-4B76AE5AAC22}" type="slidenum">
              <a:rPr lang="en-US" smtClean="0"/>
              <a:t>‹#›</a:t>
            </a:fld>
            <a:endParaRPr lang="en-US"/>
          </a:p>
        </p:txBody>
      </p:sp>
    </p:spTree>
    <p:extLst>
      <p:ext uri="{BB962C8B-B14F-4D97-AF65-F5344CB8AC3E}">
        <p14:creationId xmlns:p14="http://schemas.microsoft.com/office/powerpoint/2010/main" val="5838277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3F9A2C-AB88-5FDB-B721-179A64D816C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86E2396-421A-687A-6A79-E2D4508B12D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E8097F5-9A09-4ADE-E724-83E5040CA95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509217F-C127-7792-70E7-CC45C2DD4939}"/>
              </a:ext>
            </a:extLst>
          </p:cNvPr>
          <p:cNvSpPr>
            <a:spLocks noGrp="1"/>
          </p:cNvSpPr>
          <p:nvPr>
            <p:ph type="dt" sz="half" idx="10"/>
          </p:nvPr>
        </p:nvSpPr>
        <p:spPr/>
        <p:txBody>
          <a:bodyPr/>
          <a:lstStyle/>
          <a:p>
            <a:fld id="{ED2B867F-B84B-4D80-A36A-8E938CC5CDAE}" type="datetime1">
              <a:rPr lang="en-US" smtClean="0"/>
              <a:t>9/4/2025</a:t>
            </a:fld>
            <a:endParaRPr lang="en-US"/>
          </a:p>
        </p:txBody>
      </p:sp>
      <p:sp>
        <p:nvSpPr>
          <p:cNvPr id="6" name="Footer Placeholder 5">
            <a:extLst>
              <a:ext uri="{FF2B5EF4-FFF2-40B4-BE49-F238E27FC236}">
                <a16:creationId xmlns:a16="http://schemas.microsoft.com/office/drawing/2014/main" id="{0818B8C2-FDC9-CAAA-4C71-EFA0D587382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B36D837-63C8-3A4D-C1AC-DDCE00738447}"/>
              </a:ext>
            </a:extLst>
          </p:cNvPr>
          <p:cNvSpPr>
            <a:spLocks noGrp="1"/>
          </p:cNvSpPr>
          <p:nvPr>
            <p:ph type="sldNum" sz="quarter" idx="12"/>
          </p:nvPr>
        </p:nvSpPr>
        <p:spPr/>
        <p:txBody>
          <a:bodyPr/>
          <a:lstStyle/>
          <a:p>
            <a:fld id="{9BD8E8C2-6878-4A42-AED4-4B76AE5AAC22}" type="slidenum">
              <a:rPr lang="en-US" smtClean="0"/>
              <a:t>‹#›</a:t>
            </a:fld>
            <a:endParaRPr lang="en-US"/>
          </a:p>
        </p:txBody>
      </p:sp>
    </p:spTree>
    <p:extLst>
      <p:ext uri="{BB962C8B-B14F-4D97-AF65-F5344CB8AC3E}">
        <p14:creationId xmlns:p14="http://schemas.microsoft.com/office/powerpoint/2010/main" val="31852296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718B55E-5777-3583-BE3A-6E3BF4FFA81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CDADA28-91EE-769F-E8BC-6AE4AA4D3EF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33642F2-445C-82BA-30AD-86298F889AD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91831BC-C647-49AC-A60E-C2FCF9907EA1}" type="datetime1">
              <a:rPr lang="en-US" smtClean="0"/>
              <a:t>9/4/2025</a:t>
            </a:fld>
            <a:endParaRPr lang="en-US"/>
          </a:p>
        </p:txBody>
      </p:sp>
      <p:sp>
        <p:nvSpPr>
          <p:cNvPr id="5" name="Footer Placeholder 4">
            <a:extLst>
              <a:ext uri="{FF2B5EF4-FFF2-40B4-BE49-F238E27FC236}">
                <a16:creationId xmlns:a16="http://schemas.microsoft.com/office/drawing/2014/main" id="{335175A8-A5DB-66E0-0038-32E0A391A4C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56DBAB8-992F-1D51-8BA5-8C0C4A15A37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D8E8C2-6878-4A42-AED4-4B76AE5AAC22}" type="slidenum">
              <a:rPr lang="en-US" smtClean="0"/>
              <a:t>‹#›</a:t>
            </a:fld>
            <a:endParaRPr lang="en-US"/>
          </a:p>
        </p:txBody>
      </p:sp>
    </p:spTree>
    <p:extLst>
      <p:ext uri="{BB962C8B-B14F-4D97-AF65-F5344CB8AC3E}">
        <p14:creationId xmlns:p14="http://schemas.microsoft.com/office/powerpoint/2010/main" val="41026491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0" name="Rectangle: Diagonal Corners Snipped 19">
            <a:extLst>
              <a:ext uri="{FF2B5EF4-FFF2-40B4-BE49-F238E27FC236}">
                <a16:creationId xmlns:a16="http://schemas.microsoft.com/office/drawing/2014/main" id="{5A35E0B9-C43C-D29A-BACF-D976135F715D}"/>
              </a:ext>
            </a:extLst>
          </p:cNvPr>
          <p:cNvSpPr/>
          <p:nvPr/>
        </p:nvSpPr>
        <p:spPr>
          <a:xfrm flipH="1">
            <a:off x="9330413" y="5049838"/>
            <a:ext cx="2743200" cy="1280589"/>
          </a:xfrm>
          <a:prstGeom prst="snip2DiagRect">
            <a:avLst/>
          </a:prstGeom>
          <a:gradFill flip="none" rotWithShape="1">
            <a:gsLst>
              <a:gs pos="0">
                <a:schemeClr val="bg1"/>
              </a:gs>
              <a:gs pos="50000">
                <a:schemeClr val="bg1">
                  <a:lumMod val="85000"/>
                </a:schemeClr>
              </a:gs>
              <a:gs pos="100000">
                <a:schemeClr val="bg2">
                  <a:lumMod val="7500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Top Corners Snipped 5">
            <a:extLst>
              <a:ext uri="{FF2B5EF4-FFF2-40B4-BE49-F238E27FC236}">
                <a16:creationId xmlns:a16="http://schemas.microsoft.com/office/drawing/2014/main" id="{4E7D28A8-0DBF-5D47-8845-C01C898AE05B}"/>
              </a:ext>
            </a:extLst>
          </p:cNvPr>
          <p:cNvSpPr/>
          <p:nvPr/>
        </p:nvSpPr>
        <p:spPr>
          <a:xfrm rot="5400000">
            <a:off x="2905211" y="-3482349"/>
            <a:ext cx="3009730" cy="11334748"/>
          </a:xfrm>
          <a:prstGeom prst="snip2SameRect">
            <a:avLst/>
          </a:prstGeom>
          <a:gradFill flip="none" rotWithShape="1">
            <a:gsLst>
              <a:gs pos="0">
                <a:schemeClr val="bg2">
                  <a:lumMod val="90000"/>
                </a:schemeClr>
              </a:gs>
              <a:gs pos="100000">
                <a:schemeClr val="bg2">
                  <a:lumMod val="75000"/>
                </a:schemeClr>
              </a:gs>
              <a:gs pos="100000">
                <a:schemeClr val="bg2">
                  <a:lumMod val="90000"/>
                </a:schemeClr>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5B9A8CB-D010-CA01-210D-C84D622A384F}"/>
              </a:ext>
            </a:extLst>
          </p:cNvPr>
          <p:cNvSpPr>
            <a:spLocks noGrp="1"/>
          </p:cNvSpPr>
          <p:nvPr>
            <p:ph type="ctrTitle"/>
          </p:nvPr>
        </p:nvSpPr>
        <p:spPr>
          <a:xfrm>
            <a:off x="684548" y="761206"/>
            <a:ext cx="9853537" cy="1951454"/>
          </a:xfrm>
        </p:spPr>
        <p:txBody>
          <a:bodyPr>
            <a:normAutofit fontScale="90000"/>
          </a:bodyPr>
          <a:lstStyle/>
          <a:p>
            <a:pPr algn="l"/>
            <a:r>
              <a:rPr lang="en-US" sz="7300" b="1" i="1" dirty="0">
                <a:latin typeface="Arial" panose="020B0604020202020204" pitchFamily="34" charset="0"/>
                <a:cs typeface="Arial" panose="020B0604020202020204" pitchFamily="34" charset="0"/>
              </a:rPr>
              <a:t>Autonomous Drones System for Light Show </a:t>
            </a:r>
            <a:endParaRPr lang="en-US" b="1" i="1" dirty="0"/>
          </a:p>
        </p:txBody>
      </p:sp>
      <p:sp>
        <p:nvSpPr>
          <p:cNvPr id="3" name="Subtitle 2">
            <a:extLst>
              <a:ext uri="{FF2B5EF4-FFF2-40B4-BE49-F238E27FC236}">
                <a16:creationId xmlns:a16="http://schemas.microsoft.com/office/drawing/2014/main" id="{CDB27EBD-0A58-463D-2409-6FCEF41AD532}"/>
              </a:ext>
            </a:extLst>
          </p:cNvPr>
          <p:cNvSpPr>
            <a:spLocks noGrp="1"/>
          </p:cNvSpPr>
          <p:nvPr>
            <p:ph type="subTitle" idx="1"/>
          </p:nvPr>
        </p:nvSpPr>
        <p:spPr>
          <a:xfrm>
            <a:off x="8182599" y="5049838"/>
            <a:ext cx="3789701" cy="1655762"/>
          </a:xfrm>
        </p:spPr>
        <p:txBody>
          <a:bodyPr/>
          <a:lstStyle/>
          <a:p>
            <a:pPr algn="r"/>
            <a:r>
              <a:rPr lang="en-US" dirty="0"/>
              <a:t>Presented by</a:t>
            </a:r>
          </a:p>
          <a:p>
            <a:pPr algn="r"/>
            <a:r>
              <a:rPr lang="en-US" dirty="0"/>
              <a:t>Ye Thura Oo (Moris)</a:t>
            </a:r>
          </a:p>
          <a:p>
            <a:pPr algn="r"/>
            <a:r>
              <a:rPr lang="en-US" dirty="0"/>
              <a:t>4.9.2025</a:t>
            </a:r>
          </a:p>
        </p:txBody>
      </p:sp>
      <p:sp>
        <p:nvSpPr>
          <p:cNvPr id="4" name="Title 1">
            <a:extLst>
              <a:ext uri="{FF2B5EF4-FFF2-40B4-BE49-F238E27FC236}">
                <a16:creationId xmlns:a16="http://schemas.microsoft.com/office/drawing/2014/main" id="{6536A417-069E-2AC9-0CED-92DB86CE7265}"/>
              </a:ext>
            </a:extLst>
          </p:cNvPr>
          <p:cNvSpPr txBox="1">
            <a:spLocks/>
          </p:cNvSpPr>
          <p:nvPr/>
        </p:nvSpPr>
        <p:spPr>
          <a:xfrm>
            <a:off x="684548" y="2712660"/>
            <a:ext cx="8054714" cy="775286"/>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800" b="1" i="1" dirty="0" err="1"/>
              <a:t>SysML</a:t>
            </a:r>
            <a:r>
              <a:rPr lang="en-US" sz="4800" b="1" i="1" dirty="0"/>
              <a:t> v2 (MBSE Approach)</a:t>
            </a:r>
            <a:endParaRPr lang="en-US" b="1" i="1" dirty="0"/>
          </a:p>
        </p:txBody>
      </p:sp>
      <p:sp>
        <p:nvSpPr>
          <p:cNvPr id="8" name="Slide Number Placeholder 7">
            <a:extLst>
              <a:ext uri="{FF2B5EF4-FFF2-40B4-BE49-F238E27FC236}">
                <a16:creationId xmlns:a16="http://schemas.microsoft.com/office/drawing/2014/main" id="{71FD79CB-9BC2-11A4-090F-10B642A479DD}"/>
              </a:ext>
            </a:extLst>
          </p:cNvPr>
          <p:cNvSpPr>
            <a:spLocks noGrp="1"/>
          </p:cNvSpPr>
          <p:nvPr>
            <p:ph type="sldNum" sz="quarter" idx="12"/>
          </p:nvPr>
        </p:nvSpPr>
        <p:spPr>
          <a:xfrm>
            <a:off x="9448800" y="6492875"/>
            <a:ext cx="2743200" cy="365125"/>
          </a:xfrm>
        </p:spPr>
        <p:txBody>
          <a:bodyPr/>
          <a:lstStyle/>
          <a:p>
            <a:fld id="{9BD8E8C2-6878-4A42-AED4-4B76AE5AAC22}" type="slidenum">
              <a:rPr lang="en-US" smtClean="0"/>
              <a:t>1</a:t>
            </a:fld>
            <a:endParaRPr lang="en-US"/>
          </a:p>
        </p:txBody>
      </p:sp>
      <p:pic>
        <p:nvPicPr>
          <p:cNvPr id="15" name="Picture 14">
            <a:extLst>
              <a:ext uri="{FF2B5EF4-FFF2-40B4-BE49-F238E27FC236}">
                <a16:creationId xmlns:a16="http://schemas.microsoft.com/office/drawing/2014/main" id="{6958AC9A-A5F7-7C85-C22E-D468B51832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2858" y="2382233"/>
            <a:ext cx="4670097" cy="4670097"/>
          </a:xfrm>
          <a:prstGeom prst="rect">
            <a:avLst/>
          </a:prstGeom>
        </p:spPr>
      </p:pic>
      <p:pic>
        <p:nvPicPr>
          <p:cNvPr id="16" name="Picture 15">
            <a:extLst>
              <a:ext uri="{FF2B5EF4-FFF2-40B4-BE49-F238E27FC236}">
                <a16:creationId xmlns:a16="http://schemas.microsoft.com/office/drawing/2014/main" id="{B4FDB21A-1D2E-89A9-2F40-96656F2892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6711" y="4044347"/>
            <a:ext cx="3454300" cy="3454300"/>
          </a:xfrm>
          <a:prstGeom prst="rect">
            <a:avLst/>
          </a:prstGeom>
        </p:spPr>
      </p:pic>
      <p:pic>
        <p:nvPicPr>
          <p:cNvPr id="17" name="Picture 16">
            <a:extLst>
              <a:ext uri="{FF2B5EF4-FFF2-40B4-BE49-F238E27FC236}">
                <a16:creationId xmlns:a16="http://schemas.microsoft.com/office/drawing/2014/main" id="{5DE220C0-7060-5D47-2F23-0EA2BB7A46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27406" y="4870205"/>
            <a:ext cx="2053222" cy="2053222"/>
          </a:xfrm>
          <a:prstGeom prst="rect">
            <a:avLst/>
          </a:prstGeom>
        </p:spPr>
      </p:pic>
    </p:spTree>
    <p:extLst>
      <p:ext uri="{BB962C8B-B14F-4D97-AF65-F5344CB8AC3E}">
        <p14:creationId xmlns:p14="http://schemas.microsoft.com/office/powerpoint/2010/main" val="40187643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590F18-3F90-D8F6-6E4C-63CD9E4EC49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1A523B6B-05F4-6311-A121-DE10F228B0F3}"/>
              </a:ext>
            </a:extLst>
          </p:cNvPr>
          <p:cNvSpPr/>
          <p:nvPr/>
        </p:nvSpPr>
        <p:spPr>
          <a:xfrm>
            <a:off x="476250" y="68579"/>
            <a:ext cx="5377794" cy="1145366"/>
          </a:xfrm>
          <a:prstGeom prst="rect">
            <a:avLst/>
          </a:prstGeom>
          <a:gradFill flip="none" rotWithShape="1">
            <a:gsLst>
              <a:gs pos="0">
                <a:schemeClr val="tx1">
                  <a:lumMod val="50000"/>
                  <a:lumOff val="50000"/>
                  <a:tint val="66000"/>
                  <a:satMod val="160000"/>
                </a:schemeClr>
              </a:gs>
              <a:gs pos="50000">
                <a:schemeClr val="tx1">
                  <a:lumMod val="50000"/>
                  <a:lumOff val="50000"/>
                  <a:tint val="44500"/>
                  <a:satMod val="160000"/>
                </a:schemeClr>
              </a:gs>
              <a:gs pos="100000">
                <a:schemeClr val="bg1"/>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4F25AF54-1415-A31C-97A2-B673D522922E}"/>
              </a:ext>
            </a:extLst>
          </p:cNvPr>
          <p:cNvPicPr>
            <a:picLocks noChangeAspect="1"/>
          </p:cNvPicPr>
          <p:nvPr/>
        </p:nvPicPr>
        <p:blipFill>
          <a:blip r:embed="rId3">
            <a:extLst>
              <a:ext uri="{28A0092B-C50C-407E-A947-70E740481C1C}">
                <a14:useLocalDpi xmlns:a14="http://schemas.microsoft.com/office/drawing/2010/main" val="0"/>
              </a:ext>
            </a:extLst>
          </a:blip>
          <a:srcRect l="1390" t="2888" b="1778"/>
          <a:stretch>
            <a:fillRect/>
          </a:stretch>
        </p:blipFill>
        <p:spPr>
          <a:xfrm>
            <a:off x="6096000" y="0"/>
            <a:ext cx="4556760" cy="6834354"/>
          </a:xfrm>
          <a:prstGeom prst="rect">
            <a:avLst/>
          </a:prstGeom>
        </p:spPr>
      </p:pic>
      <p:sp>
        <p:nvSpPr>
          <p:cNvPr id="2" name="Title 1">
            <a:extLst>
              <a:ext uri="{FF2B5EF4-FFF2-40B4-BE49-F238E27FC236}">
                <a16:creationId xmlns:a16="http://schemas.microsoft.com/office/drawing/2014/main" id="{EDB6C9CE-78CE-4F2C-E124-D545CF3DCAEA}"/>
              </a:ext>
            </a:extLst>
          </p:cNvPr>
          <p:cNvSpPr>
            <a:spLocks noGrp="1"/>
          </p:cNvSpPr>
          <p:nvPr>
            <p:ph type="title"/>
          </p:nvPr>
        </p:nvSpPr>
        <p:spPr>
          <a:xfrm>
            <a:off x="476250" y="0"/>
            <a:ext cx="6667500" cy="1325563"/>
          </a:xfrm>
        </p:spPr>
        <p:txBody>
          <a:bodyPr>
            <a:normAutofit/>
          </a:bodyPr>
          <a:lstStyle/>
          <a:p>
            <a:r>
              <a:rPr lang="en-US" sz="4000" b="1" dirty="0"/>
              <a:t>Scenario of Performing Autonomous Light Show</a:t>
            </a:r>
          </a:p>
        </p:txBody>
      </p:sp>
      <p:pic>
        <p:nvPicPr>
          <p:cNvPr id="17" name="Picture 16">
            <a:extLst>
              <a:ext uri="{FF2B5EF4-FFF2-40B4-BE49-F238E27FC236}">
                <a16:creationId xmlns:a16="http://schemas.microsoft.com/office/drawing/2014/main" id="{6CD61C15-ED47-0C97-F292-8217D5D823C1}"/>
              </a:ext>
            </a:extLst>
          </p:cNvPr>
          <p:cNvPicPr>
            <a:picLocks noChangeAspect="1"/>
          </p:cNvPicPr>
          <p:nvPr/>
        </p:nvPicPr>
        <p:blipFill>
          <a:blip r:embed="rId4">
            <a:extLst>
              <a:ext uri="{28A0092B-C50C-407E-A947-70E740481C1C}">
                <a14:useLocalDpi xmlns:a14="http://schemas.microsoft.com/office/drawing/2010/main" val="0"/>
              </a:ext>
            </a:extLst>
          </a:blip>
          <a:srcRect l="37719" t="43806" r="58428" b="46063"/>
          <a:stretch>
            <a:fillRect/>
          </a:stretch>
        </p:blipFill>
        <p:spPr>
          <a:xfrm rot="16200000">
            <a:off x="6127418" y="-15755"/>
            <a:ext cx="281937" cy="450606"/>
          </a:xfrm>
          <a:prstGeom prst="rect">
            <a:avLst/>
          </a:prstGeom>
        </p:spPr>
      </p:pic>
      <p:pic>
        <p:nvPicPr>
          <p:cNvPr id="19" name="Picture 18">
            <a:extLst>
              <a:ext uri="{FF2B5EF4-FFF2-40B4-BE49-F238E27FC236}">
                <a16:creationId xmlns:a16="http://schemas.microsoft.com/office/drawing/2014/main" id="{D29C6E74-00C6-28E5-8A31-15F1EB10B816}"/>
              </a:ext>
            </a:extLst>
          </p:cNvPr>
          <p:cNvPicPr>
            <a:picLocks noChangeAspect="1"/>
          </p:cNvPicPr>
          <p:nvPr/>
        </p:nvPicPr>
        <p:blipFill>
          <a:blip r:embed="rId5">
            <a:extLst>
              <a:ext uri="{28A0092B-C50C-407E-A947-70E740481C1C}">
                <a14:useLocalDpi xmlns:a14="http://schemas.microsoft.com/office/drawing/2010/main" val="0"/>
              </a:ext>
            </a:extLst>
          </a:blip>
          <a:srcRect l="32708" t="52685" r="64643" b="39678"/>
          <a:stretch>
            <a:fillRect/>
          </a:stretch>
        </p:blipFill>
        <p:spPr>
          <a:xfrm rot="5400000">
            <a:off x="6107336" y="1740810"/>
            <a:ext cx="316645" cy="513214"/>
          </a:xfrm>
          <a:prstGeom prst="rect">
            <a:avLst/>
          </a:prstGeom>
        </p:spPr>
      </p:pic>
      <p:pic>
        <p:nvPicPr>
          <p:cNvPr id="20" name="Picture 19">
            <a:extLst>
              <a:ext uri="{FF2B5EF4-FFF2-40B4-BE49-F238E27FC236}">
                <a16:creationId xmlns:a16="http://schemas.microsoft.com/office/drawing/2014/main" id="{68354ABE-1CBA-0BBA-18C4-83A3FF0254B2}"/>
              </a:ext>
            </a:extLst>
          </p:cNvPr>
          <p:cNvPicPr>
            <a:picLocks noChangeAspect="1"/>
          </p:cNvPicPr>
          <p:nvPr/>
        </p:nvPicPr>
        <p:blipFill>
          <a:blip r:embed="rId5">
            <a:extLst>
              <a:ext uri="{28A0092B-C50C-407E-A947-70E740481C1C}">
                <a14:useLocalDpi xmlns:a14="http://schemas.microsoft.com/office/drawing/2010/main" val="0"/>
              </a:ext>
            </a:extLst>
          </a:blip>
          <a:srcRect l="32708" t="52685" r="64643" b="39678"/>
          <a:stretch>
            <a:fillRect/>
          </a:stretch>
        </p:blipFill>
        <p:spPr>
          <a:xfrm rot="16200000">
            <a:off x="10392836" y="6360999"/>
            <a:ext cx="316645" cy="513214"/>
          </a:xfrm>
          <a:prstGeom prst="rect">
            <a:avLst/>
          </a:prstGeom>
        </p:spPr>
      </p:pic>
      <p:pic>
        <p:nvPicPr>
          <p:cNvPr id="21" name="Picture 20">
            <a:extLst>
              <a:ext uri="{FF2B5EF4-FFF2-40B4-BE49-F238E27FC236}">
                <a16:creationId xmlns:a16="http://schemas.microsoft.com/office/drawing/2014/main" id="{0AFDBD09-69DD-B412-5C1B-56154E29B9E3}"/>
              </a:ext>
            </a:extLst>
          </p:cNvPr>
          <p:cNvPicPr>
            <a:picLocks noChangeAspect="1"/>
          </p:cNvPicPr>
          <p:nvPr/>
        </p:nvPicPr>
        <p:blipFill>
          <a:blip r:embed="rId5">
            <a:extLst>
              <a:ext uri="{28A0092B-C50C-407E-A947-70E740481C1C}">
                <a14:useLocalDpi xmlns:a14="http://schemas.microsoft.com/office/drawing/2010/main" val="0"/>
              </a:ext>
            </a:extLst>
          </a:blip>
          <a:srcRect l="32708" t="52685" r="64643" b="39678"/>
          <a:stretch>
            <a:fillRect/>
          </a:stretch>
        </p:blipFill>
        <p:spPr>
          <a:xfrm>
            <a:off x="9885632" y="5637353"/>
            <a:ext cx="316645" cy="513214"/>
          </a:xfrm>
          <a:prstGeom prst="rect">
            <a:avLst/>
          </a:prstGeom>
        </p:spPr>
      </p:pic>
      <p:sp>
        <p:nvSpPr>
          <p:cNvPr id="3" name="Content Placeholder 2">
            <a:extLst>
              <a:ext uri="{FF2B5EF4-FFF2-40B4-BE49-F238E27FC236}">
                <a16:creationId xmlns:a16="http://schemas.microsoft.com/office/drawing/2014/main" id="{46625207-3078-87C9-7DD9-670FA8317F14}"/>
              </a:ext>
            </a:extLst>
          </p:cNvPr>
          <p:cNvSpPr>
            <a:spLocks noGrp="1"/>
          </p:cNvSpPr>
          <p:nvPr>
            <p:ph idx="1"/>
          </p:nvPr>
        </p:nvSpPr>
        <p:spPr>
          <a:xfrm>
            <a:off x="476250" y="1553740"/>
            <a:ext cx="5377795" cy="3459694"/>
          </a:xfrm>
        </p:spPr>
        <p:txBody>
          <a:bodyPr>
            <a:normAutofit/>
          </a:bodyPr>
          <a:lstStyle/>
          <a:p>
            <a:pPr marL="0" indent="0" algn="just">
              <a:buNone/>
            </a:pPr>
            <a:r>
              <a:rPr lang="en-US" sz="2000" dirty="0">
                <a:latin typeface="Arial" panose="020B0604020202020204" pitchFamily="34" charset="0"/>
                <a:cs typeface="Arial" panose="020B0604020202020204" pitchFamily="34" charset="0"/>
              </a:rPr>
              <a:t>The autonomous light show starts with planning, preparing and programming the drones, followed by take-off and flying into formation. During the show, the drones perform synchronized movements and light patterns while being monitored. If needed, operators can take manual control for safety. After the show, the drones return and land in the designated zone.</a:t>
            </a:r>
          </a:p>
        </p:txBody>
      </p:sp>
      <p:sp>
        <p:nvSpPr>
          <p:cNvPr id="5" name="Rectangle 4">
            <a:extLst>
              <a:ext uri="{FF2B5EF4-FFF2-40B4-BE49-F238E27FC236}">
                <a16:creationId xmlns:a16="http://schemas.microsoft.com/office/drawing/2014/main" id="{4245E3B6-C4C5-13A8-4499-A88E43909BB0}"/>
              </a:ext>
            </a:extLst>
          </p:cNvPr>
          <p:cNvSpPr/>
          <p:nvPr/>
        </p:nvSpPr>
        <p:spPr>
          <a:xfrm rot="2405928">
            <a:off x="10887076" y="-479990"/>
            <a:ext cx="2171700" cy="1123950"/>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88360B0-413D-39AD-13A3-6509ECDEBFA5}"/>
              </a:ext>
            </a:extLst>
          </p:cNvPr>
          <p:cNvSpPr/>
          <p:nvPr/>
        </p:nvSpPr>
        <p:spPr>
          <a:xfrm rot="2405928">
            <a:off x="-866773" y="6216254"/>
            <a:ext cx="2171700" cy="1123950"/>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lide Number Placeholder 7">
            <a:extLst>
              <a:ext uri="{FF2B5EF4-FFF2-40B4-BE49-F238E27FC236}">
                <a16:creationId xmlns:a16="http://schemas.microsoft.com/office/drawing/2014/main" id="{A2994B4E-B4BC-BA68-32DC-A89940ED1D28}"/>
              </a:ext>
            </a:extLst>
          </p:cNvPr>
          <p:cNvSpPr>
            <a:spLocks noGrp="1"/>
          </p:cNvSpPr>
          <p:nvPr>
            <p:ph type="sldNum" sz="quarter" idx="12"/>
          </p:nvPr>
        </p:nvSpPr>
        <p:spPr>
          <a:xfrm>
            <a:off x="9448800" y="6492875"/>
            <a:ext cx="2743200" cy="365125"/>
          </a:xfrm>
        </p:spPr>
        <p:txBody>
          <a:bodyPr/>
          <a:lstStyle/>
          <a:p>
            <a:fld id="{9BD8E8C2-6878-4A42-AED4-4B76AE5AAC22}" type="slidenum">
              <a:rPr lang="en-US" smtClean="0"/>
              <a:t>10</a:t>
            </a:fld>
            <a:endParaRPr lang="en-US"/>
          </a:p>
        </p:txBody>
      </p:sp>
    </p:spTree>
    <p:extLst>
      <p:ext uri="{BB962C8B-B14F-4D97-AF65-F5344CB8AC3E}">
        <p14:creationId xmlns:p14="http://schemas.microsoft.com/office/powerpoint/2010/main" val="16871086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5F2846-B6F8-0578-4544-90499F326BFD}"/>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5BE1D0FF-CFE8-AE59-FDFD-BEC36AE1E370}"/>
              </a:ext>
            </a:extLst>
          </p:cNvPr>
          <p:cNvSpPr/>
          <p:nvPr/>
        </p:nvSpPr>
        <p:spPr>
          <a:xfrm>
            <a:off x="476250" y="68579"/>
            <a:ext cx="5377794" cy="1145366"/>
          </a:xfrm>
          <a:prstGeom prst="rect">
            <a:avLst/>
          </a:prstGeom>
          <a:gradFill flip="none" rotWithShape="1">
            <a:gsLst>
              <a:gs pos="0">
                <a:schemeClr val="tx1">
                  <a:lumMod val="50000"/>
                  <a:lumOff val="50000"/>
                  <a:tint val="66000"/>
                  <a:satMod val="160000"/>
                </a:schemeClr>
              </a:gs>
              <a:gs pos="50000">
                <a:schemeClr val="tx1">
                  <a:lumMod val="50000"/>
                  <a:lumOff val="50000"/>
                  <a:tint val="44500"/>
                  <a:satMod val="160000"/>
                </a:schemeClr>
              </a:gs>
              <a:gs pos="100000">
                <a:schemeClr val="bg1"/>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9AA15540-7B6D-EDBD-6619-AA3B71C98613}"/>
              </a:ext>
            </a:extLst>
          </p:cNvPr>
          <p:cNvPicPr>
            <a:picLocks noChangeAspect="1"/>
          </p:cNvPicPr>
          <p:nvPr/>
        </p:nvPicPr>
        <p:blipFill>
          <a:blip r:embed="rId3">
            <a:extLst>
              <a:ext uri="{28A0092B-C50C-407E-A947-70E740481C1C}">
                <a14:useLocalDpi xmlns:a14="http://schemas.microsoft.com/office/drawing/2010/main" val="0"/>
              </a:ext>
            </a:extLst>
          </a:blip>
          <a:srcRect l="1834" t="1904" b="1779"/>
          <a:stretch>
            <a:fillRect/>
          </a:stretch>
        </p:blipFill>
        <p:spPr>
          <a:xfrm>
            <a:off x="5892800" y="0"/>
            <a:ext cx="5434700" cy="6858000"/>
          </a:xfrm>
          <a:prstGeom prst="rect">
            <a:avLst/>
          </a:prstGeom>
        </p:spPr>
      </p:pic>
      <p:sp>
        <p:nvSpPr>
          <p:cNvPr id="2" name="Title 1">
            <a:extLst>
              <a:ext uri="{FF2B5EF4-FFF2-40B4-BE49-F238E27FC236}">
                <a16:creationId xmlns:a16="http://schemas.microsoft.com/office/drawing/2014/main" id="{725CFA56-C385-2B2A-83B3-A5BA52F33282}"/>
              </a:ext>
            </a:extLst>
          </p:cNvPr>
          <p:cNvSpPr>
            <a:spLocks noGrp="1"/>
          </p:cNvSpPr>
          <p:nvPr>
            <p:ph type="title"/>
          </p:nvPr>
        </p:nvSpPr>
        <p:spPr>
          <a:xfrm>
            <a:off x="476250" y="0"/>
            <a:ext cx="5154355" cy="1325563"/>
          </a:xfrm>
        </p:spPr>
        <p:txBody>
          <a:bodyPr>
            <a:normAutofit/>
          </a:bodyPr>
          <a:lstStyle/>
          <a:p>
            <a:r>
              <a:rPr lang="en-US" sz="4000" b="1" dirty="0"/>
              <a:t>Scenario of Maintenance Procedure</a:t>
            </a:r>
          </a:p>
        </p:txBody>
      </p:sp>
      <p:pic>
        <p:nvPicPr>
          <p:cNvPr id="12" name="Picture 11">
            <a:extLst>
              <a:ext uri="{FF2B5EF4-FFF2-40B4-BE49-F238E27FC236}">
                <a16:creationId xmlns:a16="http://schemas.microsoft.com/office/drawing/2014/main" id="{3D818BE7-28D0-E88E-A2C2-1F8E6C3361A6}"/>
              </a:ext>
            </a:extLst>
          </p:cNvPr>
          <p:cNvPicPr>
            <a:picLocks noChangeAspect="1"/>
          </p:cNvPicPr>
          <p:nvPr/>
        </p:nvPicPr>
        <p:blipFill>
          <a:blip r:embed="rId4">
            <a:extLst>
              <a:ext uri="{28A0092B-C50C-407E-A947-70E740481C1C}">
                <a14:useLocalDpi xmlns:a14="http://schemas.microsoft.com/office/drawing/2010/main" val="0"/>
              </a:ext>
            </a:extLst>
          </a:blip>
          <a:srcRect l="37719" t="43806" r="58428" b="46063"/>
          <a:stretch>
            <a:fillRect/>
          </a:stretch>
        </p:blipFill>
        <p:spPr>
          <a:xfrm rot="16200000">
            <a:off x="7117540" y="37852"/>
            <a:ext cx="297411" cy="439684"/>
          </a:xfrm>
          <a:prstGeom prst="rect">
            <a:avLst/>
          </a:prstGeom>
        </p:spPr>
      </p:pic>
      <p:pic>
        <p:nvPicPr>
          <p:cNvPr id="13" name="Picture 12">
            <a:extLst>
              <a:ext uri="{FF2B5EF4-FFF2-40B4-BE49-F238E27FC236}">
                <a16:creationId xmlns:a16="http://schemas.microsoft.com/office/drawing/2014/main" id="{CA79B647-CF83-6AE0-4923-D83798C2A7B5}"/>
              </a:ext>
            </a:extLst>
          </p:cNvPr>
          <p:cNvPicPr>
            <a:picLocks noChangeAspect="1"/>
          </p:cNvPicPr>
          <p:nvPr/>
        </p:nvPicPr>
        <p:blipFill>
          <a:blip r:embed="rId5">
            <a:extLst>
              <a:ext uri="{28A0092B-C50C-407E-A947-70E740481C1C}">
                <a14:useLocalDpi xmlns:a14="http://schemas.microsoft.com/office/drawing/2010/main" val="0"/>
              </a:ext>
            </a:extLst>
          </a:blip>
          <a:srcRect l="32708" t="52685" r="64643" b="39678"/>
          <a:stretch>
            <a:fillRect/>
          </a:stretch>
        </p:blipFill>
        <p:spPr>
          <a:xfrm rot="16200000">
            <a:off x="9298894" y="6319765"/>
            <a:ext cx="342900" cy="555768"/>
          </a:xfrm>
          <a:prstGeom prst="rect">
            <a:avLst/>
          </a:prstGeom>
        </p:spPr>
      </p:pic>
      <p:sp>
        <p:nvSpPr>
          <p:cNvPr id="3" name="Content Placeholder 2">
            <a:extLst>
              <a:ext uri="{FF2B5EF4-FFF2-40B4-BE49-F238E27FC236}">
                <a16:creationId xmlns:a16="http://schemas.microsoft.com/office/drawing/2014/main" id="{8E2E7C48-9DBD-398C-2BA0-CB7EF2BF499B}"/>
              </a:ext>
            </a:extLst>
          </p:cNvPr>
          <p:cNvSpPr>
            <a:spLocks noGrp="1"/>
          </p:cNvSpPr>
          <p:nvPr>
            <p:ph idx="1"/>
          </p:nvPr>
        </p:nvSpPr>
        <p:spPr>
          <a:xfrm>
            <a:off x="476250" y="1553740"/>
            <a:ext cx="5377795" cy="3175915"/>
          </a:xfrm>
        </p:spPr>
        <p:txBody>
          <a:bodyPr>
            <a:normAutofit/>
          </a:bodyPr>
          <a:lstStyle/>
          <a:p>
            <a:pPr marL="0" indent="0" algn="just">
              <a:buNone/>
            </a:pPr>
            <a:r>
              <a:rPr lang="en-US" sz="2000" dirty="0">
                <a:latin typeface="Arial" panose="020B0604020202020204" pitchFamily="34" charset="0"/>
                <a:cs typeface="Arial" panose="020B0604020202020204" pitchFamily="34" charset="0"/>
              </a:rPr>
              <a:t>The maintenance process begins with scheduling and inspecting the drones before and after a show. Each drone is diagnosed for faults, and if issues are found, software is repaired or hardware is replaced. The repaired drones are then tested, approved for future use, and their maintenance status is documented for traceability.</a:t>
            </a:r>
          </a:p>
        </p:txBody>
      </p:sp>
      <p:sp>
        <p:nvSpPr>
          <p:cNvPr id="7" name="Rectangle 6">
            <a:extLst>
              <a:ext uri="{FF2B5EF4-FFF2-40B4-BE49-F238E27FC236}">
                <a16:creationId xmlns:a16="http://schemas.microsoft.com/office/drawing/2014/main" id="{759A2053-B488-4CA6-30C1-8DAAEE7BA550}"/>
              </a:ext>
            </a:extLst>
          </p:cNvPr>
          <p:cNvSpPr/>
          <p:nvPr/>
        </p:nvSpPr>
        <p:spPr>
          <a:xfrm rot="2405928">
            <a:off x="10887076" y="-479990"/>
            <a:ext cx="2171700" cy="1123950"/>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038C0C07-F671-769D-FA05-CE3BBA7739AC}"/>
              </a:ext>
            </a:extLst>
          </p:cNvPr>
          <p:cNvSpPr/>
          <p:nvPr/>
        </p:nvSpPr>
        <p:spPr>
          <a:xfrm rot="2405928">
            <a:off x="-866773" y="6216254"/>
            <a:ext cx="2171700" cy="1123950"/>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lide Number Placeholder 7">
            <a:extLst>
              <a:ext uri="{FF2B5EF4-FFF2-40B4-BE49-F238E27FC236}">
                <a16:creationId xmlns:a16="http://schemas.microsoft.com/office/drawing/2014/main" id="{ED613F69-D3A8-B563-2EE4-872421808F28}"/>
              </a:ext>
            </a:extLst>
          </p:cNvPr>
          <p:cNvSpPr>
            <a:spLocks noGrp="1"/>
          </p:cNvSpPr>
          <p:nvPr>
            <p:ph type="sldNum" sz="quarter" idx="12"/>
          </p:nvPr>
        </p:nvSpPr>
        <p:spPr>
          <a:xfrm>
            <a:off x="9448800" y="6492875"/>
            <a:ext cx="2743200" cy="365125"/>
          </a:xfrm>
        </p:spPr>
        <p:txBody>
          <a:bodyPr/>
          <a:lstStyle/>
          <a:p>
            <a:fld id="{9BD8E8C2-6878-4A42-AED4-4B76AE5AAC22}" type="slidenum">
              <a:rPr lang="en-US" smtClean="0"/>
              <a:t>11</a:t>
            </a:fld>
            <a:endParaRPr lang="en-US"/>
          </a:p>
        </p:txBody>
      </p:sp>
    </p:spTree>
    <p:extLst>
      <p:ext uri="{BB962C8B-B14F-4D97-AF65-F5344CB8AC3E}">
        <p14:creationId xmlns:p14="http://schemas.microsoft.com/office/powerpoint/2010/main" val="21454437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9FC6E6-2946-F244-441F-2882CCFD4F77}"/>
            </a:ext>
          </a:extLst>
        </p:cNvPr>
        <p:cNvGrpSpPr/>
        <p:nvPr/>
      </p:nvGrpSpPr>
      <p:grpSpPr>
        <a:xfrm>
          <a:off x="0" y="0"/>
          <a:ext cx="0" cy="0"/>
          <a:chOff x="0" y="0"/>
          <a:chExt cx="0" cy="0"/>
        </a:xfrm>
      </p:grpSpPr>
      <p:sp>
        <p:nvSpPr>
          <p:cNvPr id="15" name="Rectangle 14">
            <a:extLst>
              <a:ext uri="{FF2B5EF4-FFF2-40B4-BE49-F238E27FC236}">
                <a16:creationId xmlns:a16="http://schemas.microsoft.com/office/drawing/2014/main" id="{EE1D7412-D8CB-E96F-0618-E2BA890E06E0}"/>
              </a:ext>
            </a:extLst>
          </p:cNvPr>
          <p:cNvSpPr/>
          <p:nvPr/>
        </p:nvSpPr>
        <p:spPr>
          <a:xfrm>
            <a:off x="476250" y="299794"/>
            <a:ext cx="3638550" cy="611674"/>
          </a:xfrm>
          <a:prstGeom prst="rect">
            <a:avLst/>
          </a:prstGeom>
          <a:gradFill flip="none" rotWithShape="1">
            <a:gsLst>
              <a:gs pos="0">
                <a:schemeClr val="tx1">
                  <a:lumMod val="50000"/>
                  <a:lumOff val="50000"/>
                  <a:tint val="66000"/>
                  <a:satMod val="160000"/>
                </a:schemeClr>
              </a:gs>
              <a:gs pos="50000">
                <a:schemeClr val="tx1">
                  <a:lumMod val="50000"/>
                  <a:lumOff val="50000"/>
                  <a:tint val="44500"/>
                  <a:satMod val="160000"/>
                </a:schemeClr>
              </a:gs>
              <a:gs pos="100000">
                <a:schemeClr val="bg1"/>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29C2A91-4ACF-BFDA-73F9-0387D3E3A0AB}"/>
              </a:ext>
            </a:extLst>
          </p:cNvPr>
          <p:cNvSpPr>
            <a:spLocks noGrp="1"/>
          </p:cNvSpPr>
          <p:nvPr>
            <p:ph type="title"/>
          </p:nvPr>
        </p:nvSpPr>
        <p:spPr>
          <a:xfrm>
            <a:off x="476250" y="-78378"/>
            <a:ext cx="11239500" cy="1325563"/>
          </a:xfrm>
        </p:spPr>
        <p:txBody>
          <a:bodyPr>
            <a:normAutofit/>
          </a:bodyPr>
          <a:lstStyle/>
          <a:p>
            <a:r>
              <a:rPr lang="en-US" sz="4000" b="1" dirty="0"/>
              <a:t>Requirements</a:t>
            </a:r>
          </a:p>
        </p:txBody>
      </p:sp>
      <p:sp>
        <p:nvSpPr>
          <p:cNvPr id="3" name="Content Placeholder 2">
            <a:extLst>
              <a:ext uri="{FF2B5EF4-FFF2-40B4-BE49-F238E27FC236}">
                <a16:creationId xmlns:a16="http://schemas.microsoft.com/office/drawing/2014/main" id="{4C39B877-28CB-A2F8-8FC6-9544E43D1EBD}"/>
              </a:ext>
            </a:extLst>
          </p:cNvPr>
          <p:cNvSpPr>
            <a:spLocks noGrp="1"/>
          </p:cNvSpPr>
          <p:nvPr>
            <p:ph idx="1"/>
          </p:nvPr>
        </p:nvSpPr>
        <p:spPr>
          <a:xfrm>
            <a:off x="476250" y="1005100"/>
            <a:ext cx="11106150" cy="1082955"/>
          </a:xfrm>
        </p:spPr>
        <p:txBody>
          <a:bodyPr>
            <a:normAutofit/>
          </a:bodyPr>
          <a:lstStyle/>
          <a:p>
            <a:pPr marL="0" indent="0" algn="just">
              <a:buNone/>
            </a:pPr>
            <a:r>
              <a:rPr lang="en-US" sz="2000" dirty="0">
                <a:latin typeface="Arial" panose="020B0604020202020204" pitchFamily="34" charset="0"/>
                <a:cs typeface="Arial" panose="020B0604020202020204" pitchFamily="34" charset="0"/>
              </a:rPr>
              <a:t>Stakeholder needs are refined into clear requirements that the Drone Light Show System must satisfy. Each stakeholder requirement is mapped to one or more system requirements, ensuring traceability from needs to requirements.</a:t>
            </a:r>
          </a:p>
        </p:txBody>
      </p:sp>
      <p:pic>
        <p:nvPicPr>
          <p:cNvPr id="5" name="Picture 4">
            <a:extLst>
              <a:ext uri="{FF2B5EF4-FFF2-40B4-BE49-F238E27FC236}">
                <a16:creationId xmlns:a16="http://schemas.microsoft.com/office/drawing/2014/main" id="{A973756C-98DF-DD7B-3A18-E9312675F73A}"/>
              </a:ext>
            </a:extLst>
          </p:cNvPr>
          <p:cNvPicPr>
            <a:picLocks noChangeAspect="1"/>
          </p:cNvPicPr>
          <p:nvPr/>
        </p:nvPicPr>
        <p:blipFill>
          <a:blip r:embed="rId2">
            <a:extLst>
              <a:ext uri="{28A0092B-C50C-407E-A947-70E740481C1C}">
                <a14:useLocalDpi xmlns:a14="http://schemas.microsoft.com/office/drawing/2010/main" val="0"/>
              </a:ext>
            </a:extLst>
          </a:blip>
          <a:srcRect l="10125" t="5349" r="53228" b="47754"/>
          <a:stretch>
            <a:fillRect/>
          </a:stretch>
        </p:blipFill>
        <p:spPr>
          <a:xfrm>
            <a:off x="-124285" y="2088055"/>
            <a:ext cx="6243145" cy="3557298"/>
          </a:xfrm>
          <a:prstGeom prst="rect">
            <a:avLst/>
          </a:prstGeom>
        </p:spPr>
      </p:pic>
      <p:pic>
        <p:nvPicPr>
          <p:cNvPr id="14" name="Picture 13">
            <a:extLst>
              <a:ext uri="{FF2B5EF4-FFF2-40B4-BE49-F238E27FC236}">
                <a16:creationId xmlns:a16="http://schemas.microsoft.com/office/drawing/2014/main" id="{26FAD715-FA2C-FE24-AE86-E1F4ACBE6302}"/>
              </a:ext>
            </a:extLst>
          </p:cNvPr>
          <p:cNvPicPr>
            <a:picLocks noChangeAspect="1"/>
          </p:cNvPicPr>
          <p:nvPr/>
        </p:nvPicPr>
        <p:blipFill>
          <a:blip r:embed="rId2">
            <a:extLst>
              <a:ext uri="{28A0092B-C50C-407E-A947-70E740481C1C}">
                <a14:useLocalDpi xmlns:a14="http://schemas.microsoft.com/office/drawing/2010/main" val="0"/>
              </a:ext>
            </a:extLst>
          </a:blip>
          <a:srcRect l="46484" t="4222" r="36489" b="48881"/>
          <a:stretch>
            <a:fillRect/>
          </a:stretch>
        </p:blipFill>
        <p:spPr>
          <a:xfrm>
            <a:off x="4925060" y="3171010"/>
            <a:ext cx="2900855" cy="3557298"/>
          </a:xfrm>
          <a:custGeom>
            <a:avLst/>
            <a:gdLst>
              <a:gd name="connsiteX0" fmla="*/ 0 w 2900855"/>
              <a:gd name="connsiteY0" fmla="*/ 0 h 3557298"/>
              <a:gd name="connsiteX1" fmla="*/ 2900855 w 2900855"/>
              <a:gd name="connsiteY1" fmla="*/ 0 h 3557298"/>
              <a:gd name="connsiteX2" fmla="*/ 2900855 w 2900855"/>
              <a:gd name="connsiteY2" fmla="*/ 3557298 h 3557298"/>
              <a:gd name="connsiteX3" fmla="*/ 0 w 2900855"/>
              <a:gd name="connsiteY3" fmla="*/ 3557298 h 3557298"/>
              <a:gd name="connsiteX4" fmla="*/ 0 w 2900855"/>
              <a:gd name="connsiteY4" fmla="*/ 1053256 h 3557298"/>
              <a:gd name="connsiteX5" fmla="*/ 83820 w 2900855"/>
              <a:gd name="connsiteY5" fmla="*/ 1053256 h 3557298"/>
              <a:gd name="connsiteX6" fmla="*/ 83820 w 2900855"/>
              <a:gd name="connsiteY6" fmla="*/ 138856 h 3557298"/>
              <a:gd name="connsiteX7" fmla="*/ 0 w 2900855"/>
              <a:gd name="connsiteY7" fmla="*/ 138856 h 3557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00855" h="3557298">
                <a:moveTo>
                  <a:pt x="0" y="0"/>
                </a:moveTo>
                <a:lnTo>
                  <a:pt x="2900855" y="0"/>
                </a:lnTo>
                <a:lnTo>
                  <a:pt x="2900855" y="3557298"/>
                </a:lnTo>
                <a:lnTo>
                  <a:pt x="0" y="3557298"/>
                </a:lnTo>
                <a:lnTo>
                  <a:pt x="0" y="1053256"/>
                </a:lnTo>
                <a:lnTo>
                  <a:pt x="83820" y="1053256"/>
                </a:lnTo>
                <a:lnTo>
                  <a:pt x="83820" y="138856"/>
                </a:lnTo>
                <a:lnTo>
                  <a:pt x="0" y="138856"/>
                </a:lnTo>
                <a:close/>
              </a:path>
            </a:pathLst>
          </a:custGeom>
        </p:spPr>
      </p:pic>
      <p:pic>
        <p:nvPicPr>
          <p:cNvPr id="12" name="Picture 11">
            <a:extLst>
              <a:ext uri="{FF2B5EF4-FFF2-40B4-BE49-F238E27FC236}">
                <a16:creationId xmlns:a16="http://schemas.microsoft.com/office/drawing/2014/main" id="{4C9ACF04-DACD-6606-FB2E-D5546A48C9FA}"/>
              </a:ext>
            </a:extLst>
          </p:cNvPr>
          <p:cNvPicPr>
            <a:picLocks noChangeAspect="1"/>
          </p:cNvPicPr>
          <p:nvPr/>
        </p:nvPicPr>
        <p:blipFill>
          <a:blip r:embed="rId2">
            <a:extLst>
              <a:ext uri="{28A0092B-C50C-407E-A947-70E740481C1C}">
                <a14:useLocalDpi xmlns:a14="http://schemas.microsoft.com/office/drawing/2010/main" val="0"/>
              </a:ext>
            </a:extLst>
          </a:blip>
          <a:srcRect l="64097" t="6926" r="2866" b="47972"/>
          <a:stretch>
            <a:fillRect/>
          </a:stretch>
        </p:blipFill>
        <p:spPr>
          <a:xfrm>
            <a:off x="6672755" y="2156145"/>
            <a:ext cx="5628289" cy="3421117"/>
          </a:xfrm>
          <a:custGeom>
            <a:avLst/>
            <a:gdLst>
              <a:gd name="connsiteX0" fmla="*/ 0 w 5628289"/>
              <a:gd name="connsiteY0" fmla="*/ 0 h 3421117"/>
              <a:gd name="connsiteX1" fmla="*/ 5628289 w 5628289"/>
              <a:gd name="connsiteY1" fmla="*/ 0 h 3421117"/>
              <a:gd name="connsiteX2" fmla="*/ 5628289 w 5628289"/>
              <a:gd name="connsiteY2" fmla="*/ 3421117 h 3421117"/>
              <a:gd name="connsiteX3" fmla="*/ 1483010 w 5628289"/>
              <a:gd name="connsiteY3" fmla="*/ 3421117 h 3421117"/>
              <a:gd name="connsiteX4" fmla="*/ 1483010 w 5628289"/>
              <a:gd name="connsiteY4" fmla="*/ 2163905 h 3421117"/>
              <a:gd name="connsiteX5" fmla="*/ 1061545 w 5628289"/>
              <a:gd name="connsiteY5" fmla="*/ 2163905 h 3421117"/>
              <a:gd name="connsiteX6" fmla="*/ 1061545 w 5628289"/>
              <a:gd name="connsiteY6" fmla="*/ 929465 h 3421117"/>
              <a:gd name="connsiteX7" fmla="*/ 954865 w 5628289"/>
              <a:gd name="connsiteY7" fmla="*/ 929465 h 3421117"/>
              <a:gd name="connsiteX8" fmla="*/ 954865 w 5628289"/>
              <a:gd name="connsiteY8" fmla="*/ 914225 h 3421117"/>
              <a:gd name="connsiteX9" fmla="*/ 0 w 5628289"/>
              <a:gd name="connsiteY9" fmla="*/ 914225 h 3421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28289" h="3421117">
                <a:moveTo>
                  <a:pt x="0" y="0"/>
                </a:moveTo>
                <a:lnTo>
                  <a:pt x="5628289" y="0"/>
                </a:lnTo>
                <a:lnTo>
                  <a:pt x="5628289" y="3421117"/>
                </a:lnTo>
                <a:lnTo>
                  <a:pt x="1483010" y="3421117"/>
                </a:lnTo>
                <a:lnTo>
                  <a:pt x="1483010" y="2163905"/>
                </a:lnTo>
                <a:lnTo>
                  <a:pt x="1061545" y="2163905"/>
                </a:lnTo>
                <a:lnTo>
                  <a:pt x="1061545" y="929465"/>
                </a:lnTo>
                <a:lnTo>
                  <a:pt x="954865" y="929465"/>
                </a:lnTo>
                <a:lnTo>
                  <a:pt x="954865" y="914225"/>
                </a:lnTo>
                <a:lnTo>
                  <a:pt x="0" y="914225"/>
                </a:lnTo>
                <a:close/>
              </a:path>
            </a:pathLst>
          </a:custGeom>
        </p:spPr>
      </p:pic>
      <p:sp>
        <p:nvSpPr>
          <p:cNvPr id="16" name="Rectangle 15">
            <a:extLst>
              <a:ext uri="{FF2B5EF4-FFF2-40B4-BE49-F238E27FC236}">
                <a16:creationId xmlns:a16="http://schemas.microsoft.com/office/drawing/2014/main" id="{EC77AD51-6D44-FCFB-74A4-3F6E0B9F13CF}"/>
              </a:ext>
            </a:extLst>
          </p:cNvPr>
          <p:cNvSpPr/>
          <p:nvPr/>
        </p:nvSpPr>
        <p:spPr>
          <a:xfrm rot="2405928">
            <a:off x="10887076" y="-479990"/>
            <a:ext cx="2171700" cy="1123950"/>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C67D1B4-237E-88B8-917C-7B7304F77C39}"/>
              </a:ext>
            </a:extLst>
          </p:cNvPr>
          <p:cNvSpPr/>
          <p:nvPr/>
        </p:nvSpPr>
        <p:spPr>
          <a:xfrm rot="2405928">
            <a:off x="-866773" y="6216254"/>
            <a:ext cx="2171700" cy="1123950"/>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Slide Number Placeholder 7">
            <a:extLst>
              <a:ext uri="{FF2B5EF4-FFF2-40B4-BE49-F238E27FC236}">
                <a16:creationId xmlns:a16="http://schemas.microsoft.com/office/drawing/2014/main" id="{12AB325C-F4A7-C568-6675-CF196650994E}"/>
              </a:ext>
            </a:extLst>
          </p:cNvPr>
          <p:cNvSpPr>
            <a:spLocks noGrp="1"/>
          </p:cNvSpPr>
          <p:nvPr>
            <p:ph type="sldNum" sz="quarter" idx="12"/>
          </p:nvPr>
        </p:nvSpPr>
        <p:spPr>
          <a:xfrm>
            <a:off x="9448800" y="6492875"/>
            <a:ext cx="2743200" cy="365125"/>
          </a:xfrm>
        </p:spPr>
        <p:txBody>
          <a:bodyPr/>
          <a:lstStyle/>
          <a:p>
            <a:fld id="{9BD8E8C2-6878-4A42-AED4-4B76AE5AAC22}" type="slidenum">
              <a:rPr lang="en-US" smtClean="0"/>
              <a:t>12</a:t>
            </a:fld>
            <a:endParaRPr lang="en-US"/>
          </a:p>
        </p:txBody>
      </p:sp>
    </p:spTree>
    <p:extLst>
      <p:ext uri="{BB962C8B-B14F-4D97-AF65-F5344CB8AC3E}">
        <p14:creationId xmlns:p14="http://schemas.microsoft.com/office/powerpoint/2010/main" val="11428150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14A105-8753-1B51-0097-09FA26684F3B}"/>
            </a:ext>
          </a:extLst>
        </p:cNvPr>
        <p:cNvGrpSpPr/>
        <p:nvPr/>
      </p:nvGrpSpPr>
      <p:grpSpPr>
        <a:xfrm>
          <a:off x="0" y="0"/>
          <a:ext cx="0" cy="0"/>
          <a:chOff x="0" y="0"/>
          <a:chExt cx="0" cy="0"/>
        </a:xfrm>
      </p:grpSpPr>
      <p:sp>
        <p:nvSpPr>
          <p:cNvPr id="17" name="Rectangle 16">
            <a:extLst>
              <a:ext uri="{FF2B5EF4-FFF2-40B4-BE49-F238E27FC236}">
                <a16:creationId xmlns:a16="http://schemas.microsoft.com/office/drawing/2014/main" id="{24D5DEE9-4242-4A69-DD6E-88D956DA6E98}"/>
              </a:ext>
            </a:extLst>
          </p:cNvPr>
          <p:cNvSpPr/>
          <p:nvPr/>
        </p:nvSpPr>
        <p:spPr>
          <a:xfrm>
            <a:off x="476250" y="299794"/>
            <a:ext cx="3386302" cy="611674"/>
          </a:xfrm>
          <a:prstGeom prst="rect">
            <a:avLst/>
          </a:prstGeom>
          <a:gradFill flip="none" rotWithShape="1">
            <a:gsLst>
              <a:gs pos="0">
                <a:schemeClr val="tx1">
                  <a:lumMod val="50000"/>
                  <a:lumOff val="50000"/>
                  <a:tint val="66000"/>
                  <a:satMod val="160000"/>
                </a:schemeClr>
              </a:gs>
              <a:gs pos="50000">
                <a:schemeClr val="tx1">
                  <a:lumMod val="50000"/>
                  <a:lumOff val="50000"/>
                  <a:tint val="44500"/>
                  <a:satMod val="160000"/>
                </a:schemeClr>
              </a:gs>
              <a:gs pos="100000">
                <a:schemeClr val="bg1"/>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1B51EBAD-7D04-2A11-FD53-86AB5E5A146D}"/>
              </a:ext>
            </a:extLst>
          </p:cNvPr>
          <p:cNvPicPr>
            <a:picLocks noChangeAspect="1"/>
          </p:cNvPicPr>
          <p:nvPr/>
        </p:nvPicPr>
        <p:blipFill>
          <a:blip r:embed="rId3">
            <a:extLst>
              <a:ext uri="{28A0092B-C50C-407E-A947-70E740481C1C}">
                <a14:useLocalDpi xmlns:a14="http://schemas.microsoft.com/office/drawing/2010/main" val="0"/>
              </a:ext>
            </a:extLst>
          </a:blip>
          <a:srcRect l="2123" t="53948" r="27632" b="2305"/>
          <a:stretch>
            <a:fillRect/>
          </a:stretch>
        </p:blipFill>
        <p:spPr>
          <a:xfrm>
            <a:off x="136979" y="1108039"/>
            <a:ext cx="11918042" cy="3304793"/>
          </a:xfrm>
          <a:custGeom>
            <a:avLst/>
            <a:gdLst>
              <a:gd name="connsiteX0" fmla="*/ 0 w 11918042"/>
              <a:gd name="connsiteY0" fmla="*/ 0 h 3304793"/>
              <a:gd name="connsiteX1" fmla="*/ 11918042 w 11918042"/>
              <a:gd name="connsiteY1" fmla="*/ 0 h 3304793"/>
              <a:gd name="connsiteX2" fmla="*/ 11918042 w 11918042"/>
              <a:gd name="connsiteY2" fmla="*/ 2206661 h 3304793"/>
              <a:gd name="connsiteX3" fmla="*/ 11772900 w 11918042"/>
              <a:gd name="connsiteY3" fmla="*/ 2206661 h 3304793"/>
              <a:gd name="connsiteX4" fmla="*/ 11772900 w 11918042"/>
              <a:gd name="connsiteY4" fmla="*/ 2625761 h 3304793"/>
              <a:gd name="connsiteX5" fmla="*/ 11918042 w 11918042"/>
              <a:gd name="connsiteY5" fmla="*/ 2625761 h 3304793"/>
              <a:gd name="connsiteX6" fmla="*/ 11918042 w 11918042"/>
              <a:gd name="connsiteY6" fmla="*/ 2794782 h 3304793"/>
              <a:gd name="connsiteX7" fmla="*/ 11460167 w 11918042"/>
              <a:gd name="connsiteY7" fmla="*/ 2794782 h 3304793"/>
              <a:gd name="connsiteX8" fmla="*/ 11460167 w 11918042"/>
              <a:gd name="connsiteY8" fmla="*/ 3236738 h 3304793"/>
              <a:gd name="connsiteX9" fmla="*/ 11918042 w 11918042"/>
              <a:gd name="connsiteY9" fmla="*/ 3236738 h 3304793"/>
              <a:gd name="connsiteX10" fmla="*/ 11918042 w 11918042"/>
              <a:gd name="connsiteY10" fmla="*/ 3304793 h 3304793"/>
              <a:gd name="connsiteX11" fmla="*/ 0 w 11918042"/>
              <a:gd name="connsiteY11" fmla="*/ 3304793 h 330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918042" h="3304793">
                <a:moveTo>
                  <a:pt x="0" y="0"/>
                </a:moveTo>
                <a:lnTo>
                  <a:pt x="11918042" y="0"/>
                </a:lnTo>
                <a:lnTo>
                  <a:pt x="11918042" y="2206661"/>
                </a:lnTo>
                <a:lnTo>
                  <a:pt x="11772900" y="2206661"/>
                </a:lnTo>
                <a:lnTo>
                  <a:pt x="11772900" y="2625761"/>
                </a:lnTo>
                <a:lnTo>
                  <a:pt x="11918042" y="2625761"/>
                </a:lnTo>
                <a:lnTo>
                  <a:pt x="11918042" y="2794782"/>
                </a:lnTo>
                <a:lnTo>
                  <a:pt x="11460167" y="2794782"/>
                </a:lnTo>
                <a:lnTo>
                  <a:pt x="11460167" y="3236738"/>
                </a:lnTo>
                <a:lnTo>
                  <a:pt x="11918042" y="3236738"/>
                </a:lnTo>
                <a:lnTo>
                  <a:pt x="11918042" y="3304793"/>
                </a:lnTo>
                <a:lnTo>
                  <a:pt x="0" y="3304793"/>
                </a:lnTo>
                <a:close/>
              </a:path>
            </a:pathLst>
          </a:custGeom>
        </p:spPr>
      </p:pic>
      <p:sp>
        <p:nvSpPr>
          <p:cNvPr id="2" name="Title 1">
            <a:extLst>
              <a:ext uri="{FF2B5EF4-FFF2-40B4-BE49-F238E27FC236}">
                <a16:creationId xmlns:a16="http://schemas.microsoft.com/office/drawing/2014/main" id="{E876E647-94B8-D748-A18C-0D39BB8862C8}"/>
              </a:ext>
            </a:extLst>
          </p:cNvPr>
          <p:cNvSpPr>
            <a:spLocks noGrp="1"/>
          </p:cNvSpPr>
          <p:nvPr>
            <p:ph type="title"/>
          </p:nvPr>
        </p:nvSpPr>
        <p:spPr>
          <a:xfrm>
            <a:off x="476250" y="-78378"/>
            <a:ext cx="11106150" cy="1325563"/>
          </a:xfrm>
        </p:spPr>
        <p:txBody>
          <a:bodyPr>
            <a:normAutofit/>
          </a:bodyPr>
          <a:lstStyle/>
          <a:p>
            <a:r>
              <a:rPr lang="en-US" sz="4000" b="1" dirty="0"/>
              <a:t>Requirements</a:t>
            </a:r>
          </a:p>
        </p:txBody>
      </p:sp>
      <p:pic>
        <p:nvPicPr>
          <p:cNvPr id="8" name="Picture 7">
            <a:extLst>
              <a:ext uri="{FF2B5EF4-FFF2-40B4-BE49-F238E27FC236}">
                <a16:creationId xmlns:a16="http://schemas.microsoft.com/office/drawing/2014/main" id="{028B6E7A-DF91-452C-232C-323DF4B63A93}"/>
              </a:ext>
            </a:extLst>
          </p:cNvPr>
          <p:cNvPicPr>
            <a:picLocks noChangeAspect="1"/>
          </p:cNvPicPr>
          <p:nvPr/>
        </p:nvPicPr>
        <p:blipFill>
          <a:blip r:embed="rId4">
            <a:extLst>
              <a:ext uri="{28A0092B-C50C-407E-A947-70E740481C1C}">
                <a14:useLocalDpi xmlns:a14="http://schemas.microsoft.com/office/drawing/2010/main" val="0"/>
              </a:ext>
            </a:extLst>
          </a:blip>
          <a:srcRect l="72283" t="54086" r="9671" b="2345"/>
          <a:stretch>
            <a:fillRect/>
          </a:stretch>
        </p:blipFill>
        <p:spPr>
          <a:xfrm>
            <a:off x="5257078" y="3203539"/>
            <a:ext cx="3074277" cy="3304793"/>
          </a:xfrm>
          <a:custGeom>
            <a:avLst/>
            <a:gdLst>
              <a:gd name="connsiteX0" fmla="*/ 0 w 3074277"/>
              <a:gd name="connsiteY0" fmla="*/ 0 h 3304793"/>
              <a:gd name="connsiteX1" fmla="*/ 2937510 w 3074277"/>
              <a:gd name="connsiteY1" fmla="*/ 0 h 3304793"/>
              <a:gd name="connsiteX2" fmla="*/ 2937510 w 3074277"/>
              <a:gd name="connsiteY2" fmla="*/ 2236149 h 3304793"/>
              <a:gd name="connsiteX3" fmla="*/ 3074277 w 3074277"/>
              <a:gd name="connsiteY3" fmla="*/ 2236149 h 3304793"/>
              <a:gd name="connsiteX4" fmla="*/ 3074277 w 3074277"/>
              <a:gd name="connsiteY4" fmla="*/ 3304793 h 3304793"/>
              <a:gd name="connsiteX5" fmla="*/ 0 w 3074277"/>
              <a:gd name="connsiteY5" fmla="*/ 3304793 h 330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74277" h="3304793">
                <a:moveTo>
                  <a:pt x="0" y="0"/>
                </a:moveTo>
                <a:lnTo>
                  <a:pt x="2937510" y="0"/>
                </a:lnTo>
                <a:lnTo>
                  <a:pt x="2937510" y="2236149"/>
                </a:lnTo>
                <a:lnTo>
                  <a:pt x="3074277" y="2236149"/>
                </a:lnTo>
                <a:lnTo>
                  <a:pt x="3074277" y="3304793"/>
                </a:lnTo>
                <a:lnTo>
                  <a:pt x="0" y="3304793"/>
                </a:lnTo>
                <a:close/>
              </a:path>
            </a:pathLst>
          </a:custGeom>
        </p:spPr>
      </p:pic>
      <p:sp>
        <p:nvSpPr>
          <p:cNvPr id="18" name="Rectangle 17">
            <a:extLst>
              <a:ext uri="{FF2B5EF4-FFF2-40B4-BE49-F238E27FC236}">
                <a16:creationId xmlns:a16="http://schemas.microsoft.com/office/drawing/2014/main" id="{6C21F0EA-05D2-2D1D-B127-D12F6699ACB3}"/>
              </a:ext>
            </a:extLst>
          </p:cNvPr>
          <p:cNvSpPr/>
          <p:nvPr/>
        </p:nvSpPr>
        <p:spPr>
          <a:xfrm rot="2405928">
            <a:off x="10887076" y="-479990"/>
            <a:ext cx="2171700" cy="1123950"/>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943D6F0E-DBB0-C343-31DF-14C1D710082C}"/>
              </a:ext>
            </a:extLst>
          </p:cNvPr>
          <p:cNvSpPr/>
          <p:nvPr/>
        </p:nvSpPr>
        <p:spPr>
          <a:xfrm rot="2405928">
            <a:off x="-866773" y="6216254"/>
            <a:ext cx="2171700" cy="1123950"/>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Slide Number Placeholder 7">
            <a:extLst>
              <a:ext uri="{FF2B5EF4-FFF2-40B4-BE49-F238E27FC236}">
                <a16:creationId xmlns:a16="http://schemas.microsoft.com/office/drawing/2014/main" id="{C9727DD9-76B4-0000-476C-390D4DE01AD3}"/>
              </a:ext>
            </a:extLst>
          </p:cNvPr>
          <p:cNvSpPr>
            <a:spLocks noGrp="1"/>
          </p:cNvSpPr>
          <p:nvPr>
            <p:ph type="sldNum" sz="quarter" idx="12"/>
          </p:nvPr>
        </p:nvSpPr>
        <p:spPr>
          <a:xfrm>
            <a:off x="9448800" y="6492875"/>
            <a:ext cx="2743200" cy="365125"/>
          </a:xfrm>
        </p:spPr>
        <p:txBody>
          <a:bodyPr/>
          <a:lstStyle/>
          <a:p>
            <a:fld id="{9BD8E8C2-6878-4A42-AED4-4B76AE5AAC22}" type="slidenum">
              <a:rPr lang="en-US" smtClean="0"/>
              <a:t>13</a:t>
            </a:fld>
            <a:endParaRPr lang="en-US"/>
          </a:p>
        </p:txBody>
      </p:sp>
    </p:spTree>
    <p:extLst>
      <p:ext uri="{BB962C8B-B14F-4D97-AF65-F5344CB8AC3E}">
        <p14:creationId xmlns:p14="http://schemas.microsoft.com/office/powerpoint/2010/main" val="4300859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7CCE21-2D2D-DC60-942B-9F665DE198CC}"/>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1A99D4FE-D163-643A-D0D6-A880B6858A4A}"/>
              </a:ext>
            </a:extLst>
          </p:cNvPr>
          <p:cNvSpPr/>
          <p:nvPr/>
        </p:nvSpPr>
        <p:spPr>
          <a:xfrm>
            <a:off x="476250" y="299794"/>
            <a:ext cx="7832178" cy="611674"/>
          </a:xfrm>
          <a:prstGeom prst="rect">
            <a:avLst/>
          </a:prstGeom>
          <a:gradFill flip="none" rotWithShape="1">
            <a:gsLst>
              <a:gs pos="0">
                <a:schemeClr val="tx1">
                  <a:lumMod val="50000"/>
                  <a:lumOff val="50000"/>
                  <a:tint val="66000"/>
                  <a:satMod val="160000"/>
                </a:schemeClr>
              </a:gs>
              <a:gs pos="50000">
                <a:schemeClr val="tx1">
                  <a:lumMod val="50000"/>
                  <a:lumOff val="50000"/>
                  <a:tint val="44500"/>
                  <a:satMod val="160000"/>
                </a:schemeClr>
              </a:gs>
              <a:gs pos="100000">
                <a:schemeClr val="bg1"/>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7" name="Table 6">
            <a:extLst>
              <a:ext uri="{FF2B5EF4-FFF2-40B4-BE49-F238E27FC236}">
                <a16:creationId xmlns:a16="http://schemas.microsoft.com/office/drawing/2014/main" id="{AC1478B2-9ABD-3896-2061-FD4F3414891E}"/>
              </a:ext>
            </a:extLst>
          </p:cNvPr>
          <p:cNvGraphicFramePr>
            <a:graphicFrameLocks noGrp="1"/>
          </p:cNvGraphicFramePr>
          <p:nvPr>
            <p:extLst>
              <p:ext uri="{D42A27DB-BD31-4B8C-83A1-F6EECF244321}">
                <p14:modId xmlns:p14="http://schemas.microsoft.com/office/powerpoint/2010/main" val="3761984650"/>
              </p:ext>
            </p:extLst>
          </p:nvPr>
        </p:nvGraphicFramePr>
        <p:xfrm>
          <a:off x="476250" y="2201271"/>
          <a:ext cx="11106150" cy="4115707"/>
        </p:xfrm>
        <a:graphic>
          <a:graphicData uri="http://schemas.openxmlformats.org/drawingml/2006/table">
            <a:tbl>
              <a:tblPr/>
              <a:tblGrid>
                <a:gridCol w="11106150">
                  <a:extLst>
                    <a:ext uri="{9D8B030D-6E8A-4147-A177-3AD203B41FA5}">
                      <a16:colId xmlns:a16="http://schemas.microsoft.com/office/drawing/2014/main" val="1142660346"/>
                    </a:ext>
                  </a:extLst>
                </a:gridCol>
              </a:tblGrid>
              <a:tr h="4115707">
                <a:tc>
                  <a:txBody>
                    <a:bodyPr/>
                    <a:lstStyle/>
                    <a:p>
                      <a:endParaRPr lang="en-US" dirty="0"/>
                    </a:p>
                  </a:txBody>
                  <a:tcPr>
                    <a:lnL w="28575" cmpd="sng">
                      <a:solidFill>
                        <a:schemeClr val="tx1">
                          <a:lumMod val="65000"/>
                          <a:lumOff val="35000"/>
                        </a:schemeClr>
                      </a:solidFill>
                      <a:prstDash val="solid"/>
                    </a:lnL>
                    <a:lnR w="28575" cmpd="sng">
                      <a:solidFill>
                        <a:schemeClr val="tx1">
                          <a:lumMod val="65000"/>
                          <a:lumOff val="35000"/>
                        </a:schemeClr>
                      </a:solidFill>
                      <a:prstDash val="solid"/>
                    </a:lnR>
                    <a:lnT w="28575" cmpd="sng">
                      <a:solidFill>
                        <a:schemeClr val="tx1">
                          <a:lumMod val="65000"/>
                          <a:lumOff val="35000"/>
                        </a:schemeClr>
                      </a:solidFill>
                      <a:prstDash val="solid"/>
                    </a:lnT>
                    <a:lnB w="28575" cmpd="sng">
                      <a:solidFill>
                        <a:schemeClr val="tx1">
                          <a:lumMod val="65000"/>
                          <a:lumOff val="35000"/>
                        </a:schemeClr>
                      </a:solidFill>
                      <a:prstDash val="solid"/>
                    </a:lnB>
                  </a:tcPr>
                </a:tc>
                <a:extLst>
                  <a:ext uri="{0D108BD9-81ED-4DB2-BD59-A6C34878D82A}">
                    <a16:rowId xmlns:a16="http://schemas.microsoft.com/office/drawing/2014/main" val="2166411366"/>
                  </a:ext>
                </a:extLst>
              </a:tr>
            </a:tbl>
          </a:graphicData>
        </a:graphic>
      </p:graphicFrame>
      <p:graphicFrame>
        <p:nvGraphicFramePr>
          <p:cNvPr id="4" name="Table 3">
            <a:extLst>
              <a:ext uri="{FF2B5EF4-FFF2-40B4-BE49-F238E27FC236}">
                <a16:creationId xmlns:a16="http://schemas.microsoft.com/office/drawing/2014/main" id="{7FC79DF9-BFDB-85E1-2C6C-ACB99CAD74A5}"/>
              </a:ext>
            </a:extLst>
          </p:cNvPr>
          <p:cNvGraphicFramePr>
            <a:graphicFrameLocks noGrp="1"/>
          </p:cNvGraphicFramePr>
          <p:nvPr>
            <p:extLst>
              <p:ext uri="{D42A27DB-BD31-4B8C-83A1-F6EECF244321}">
                <p14:modId xmlns:p14="http://schemas.microsoft.com/office/powerpoint/2010/main" val="2834978778"/>
              </p:ext>
            </p:extLst>
          </p:nvPr>
        </p:nvGraphicFramePr>
        <p:xfrm>
          <a:off x="476250" y="2201272"/>
          <a:ext cx="11106150" cy="4110125"/>
        </p:xfrm>
        <a:graphic>
          <a:graphicData uri="http://schemas.openxmlformats.org/drawingml/2006/table">
            <a:tbl>
              <a:tblPr firstRow="1" bandRow="1">
                <a:tableStyleId>{1FECB4D8-DB02-4DC6-A0A2-4F2EBAE1DC90}</a:tableStyleId>
              </a:tblPr>
              <a:tblGrid>
                <a:gridCol w="3135630">
                  <a:extLst>
                    <a:ext uri="{9D8B030D-6E8A-4147-A177-3AD203B41FA5}">
                      <a16:colId xmlns:a16="http://schemas.microsoft.com/office/drawing/2014/main" val="2293226580"/>
                    </a:ext>
                  </a:extLst>
                </a:gridCol>
                <a:gridCol w="4373880">
                  <a:extLst>
                    <a:ext uri="{9D8B030D-6E8A-4147-A177-3AD203B41FA5}">
                      <a16:colId xmlns:a16="http://schemas.microsoft.com/office/drawing/2014/main" val="2940535462"/>
                    </a:ext>
                  </a:extLst>
                </a:gridCol>
                <a:gridCol w="3596640">
                  <a:extLst>
                    <a:ext uri="{9D8B030D-6E8A-4147-A177-3AD203B41FA5}">
                      <a16:colId xmlns:a16="http://schemas.microsoft.com/office/drawing/2014/main" val="3196785708"/>
                    </a:ext>
                  </a:extLst>
                </a:gridCol>
              </a:tblGrid>
              <a:tr h="402287">
                <a:tc>
                  <a:txBody>
                    <a:bodyPr/>
                    <a:lstStyle/>
                    <a:p>
                      <a:pPr algn="ctr"/>
                      <a:r>
                        <a:rPr lang="en-US" sz="2000" dirty="0">
                          <a:effectLst/>
                          <a:latin typeface="+mn-lt"/>
                          <a:cs typeface="Arial" panose="020B0604020202020204" pitchFamily="34" charset="0"/>
                        </a:rPr>
                        <a:t>Categories</a:t>
                      </a:r>
                    </a:p>
                  </a:txBody>
                  <a:tcPr anchor="ctr">
                    <a:lnL w="28575" cap="flat" cmpd="sng" algn="ctr">
                      <a:solidFill>
                        <a:schemeClr val="tx1">
                          <a:lumMod val="65000"/>
                          <a:lumOff val="35000"/>
                        </a:schemeClr>
                      </a:solidFill>
                      <a:prstDash val="solid"/>
                      <a:round/>
                      <a:headEnd type="none" w="med" len="med"/>
                      <a:tailEnd type="none" w="med" len="med"/>
                    </a:lnL>
                    <a:lnR w="28575" cap="flat" cmpd="sng" algn="ctr">
                      <a:solidFill>
                        <a:schemeClr val="tx1">
                          <a:lumMod val="65000"/>
                          <a:lumOff val="35000"/>
                        </a:schemeClr>
                      </a:solidFill>
                      <a:prstDash val="solid"/>
                      <a:round/>
                      <a:headEnd type="none" w="med" len="med"/>
                      <a:tailEnd type="none" w="med" len="med"/>
                    </a:lnR>
                    <a:lnB w="28575" cap="flat" cmpd="sng" algn="ctr">
                      <a:solidFill>
                        <a:schemeClr val="tx1">
                          <a:lumMod val="65000"/>
                          <a:lumOff val="35000"/>
                        </a:schemeClr>
                      </a:solidFill>
                      <a:prstDash val="solid"/>
                      <a:round/>
                      <a:headEnd type="none" w="med" len="med"/>
                      <a:tailEnd type="none" w="med" len="med"/>
                    </a:lnB>
                  </a:tcPr>
                </a:tc>
                <a:tc>
                  <a:txBody>
                    <a:bodyPr/>
                    <a:lstStyle/>
                    <a:p>
                      <a:pPr algn="ctr"/>
                      <a:r>
                        <a:rPr lang="en-US" sz="2000" dirty="0">
                          <a:effectLst/>
                          <a:latin typeface="+mn-lt"/>
                        </a:rPr>
                        <a:t>System Requirements</a:t>
                      </a:r>
                      <a:endParaRPr lang="en-US" sz="2000" dirty="0">
                        <a:effectLst/>
                        <a:latin typeface="+mn-lt"/>
                        <a:cs typeface="Arial" panose="020B0604020202020204" pitchFamily="34" charset="0"/>
                      </a:endParaRPr>
                    </a:p>
                  </a:txBody>
                  <a:tcPr anchor="ctr">
                    <a:lnL w="28575" cap="flat" cmpd="sng" algn="ctr">
                      <a:solidFill>
                        <a:schemeClr val="tx1">
                          <a:lumMod val="65000"/>
                          <a:lumOff val="35000"/>
                        </a:schemeClr>
                      </a:solidFill>
                      <a:prstDash val="solid"/>
                      <a:round/>
                      <a:headEnd type="none" w="med" len="med"/>
                      <a:tailEnd type="none" w="med" len="med"/>
                    </a:lnL>
                    <a:lnR w="28575" cap="flat" cmpd="sng" algn="ctr">
                      <a:solidFill>
                        <a:schemeClr val="tx1">
                          <a:lumMod val="65000"/>
                          <a:lumOff val="35000"/>
                        </a:schemeClr>
                      </a:solidFill>
                      <a:prstDash val="solid"/>
                      <a:round/>
                      <a:headEnd type="none" w="med" len="med"/>
                      <a:tailEnd type="none" w="med" len="med"/>
                    </a:lnR>
                    <a:lnB w="28575" cap="flat" cmpd="sng" algn="ctr">
                      <a:solidFill>
                        <a:schemeClr val="tx1">
                          <a:lumMod val="65000"/>
                          <a:lumOff val="35000"/>
                        </a:schemeClr>
                      </a:solidFill>
                      <a:prstDash val="solid"/>
                      <a:round/>
                      <a:headEnd type="none" w="med" len="med"/>
                      <a:tailEnd type="none" w="med" len="med"/>
                    </a:lnB>
                  </a:tcPr>
                </a:tc>
                <a:tc>
                  <a:txBody>
                    <a:bodyPr/>
                    <a:lstStyle/>
                    <a:p>
                      <a:pPr algn="ctr"/>
                      <a:r>
                        <a:rPr lang="en-US" sz="2000" dirty="0">
                          <a:effectLst/>
                          <a:latin typeface="+mn-lt"/>
                          <a:cs typeface="Arial" panose="020B0604020202020204" pitchFamily="34" charset="0"/>
                        </a:rPr>
                        <a:t>Functional or Non-Functional</a:t>
                      </a:r>
                    </a:p>
                  </a:txBody>
                  <a:tcPr anchor="ctr">
                    <a:lnL w="28575" cap="flat" cmpd="sng" algn="ctr">
                      <a:solidFill>
                        <a:schemeClr val="tx1">
                          <a:lumMod val="65000"/>
                          <a:lumOff val="35000"/>
                        </a:schemeClr>
                      </a:solidFill>
                      <a:prstDash val="solid"/>
                      <a:round/>
                      <a:headEnd type="none" w="med" len="med"/>
                      <a:tailEnd type="none" w="med" len="med"/>
                    </a:lnL>
                    <a:lnB w="28575" cap="flat" cmpd="sng" algn="ctr">
                      <a:solidFill>
                        <a:schemeClr val="tx1">
                          <a:lumMod val="65000"/>
                          <a:lumOff val="35000"/>
                        </a:schemeClr>
                      </a:solidFill>
                      <a:prstDash val="solid"/>
                      <a:round/>
                      <a:headEnd type="none" w="med" len="med"/>
                      <a:tailEnd type="none" w="med" len="med"/>
                    </a:lnB>
                  </a:tcPr>
                </a:tc>
                <a:extLst>
                  <a:ext uri="{0D108BD9-81ED-4DB2-BD59-A6C34878D82A}">
                    <a16:rowId xmlns:a16="http://schemas.microsoft.com/office/drawing/2014/main" val="3713970464"/>
                  </a:ext>
                </a:extLst>
              </a:tr>
              <a:tr h="371342">
                <a:tc rowSpan="3">
                  <a:txBody>
                    <a:bodyPr/>
                    <a:lstStyle/>
                    <a:p>
                      <a:r>
                        <a:rPr lang="en-US" sz="1800" dirty="0">
                          <a:effectLst/>
                          <a:latin typeface="+mn-lt"/>
                        </a:rPr>
                        <a:t>Performance Requirements</a:t>
                      </a:r>
                      <a:endParaRPr lang="en-US" sz="1800" dirty="0">
                        <a:effectLst/>
                        <a:latin typeface="+mn-lt"/>
                        <a:cs typeface="Arial" panose="020B0604020202020204" pitchFamily="34" charset="0"/>
                      </a:endParaRPr>
                    </a:p>
                  </a:txBody>
                  <a:tcPr anchor="ctr">
                    <a:lnL w="28575" cap="flat" cmpd="sng" algn="ctr">
                      <a:solidFill>
                        <a:schemeClr val="tx1">
                          <a:lumMod val="65000"/>
                          <a:lumOff val="35000"/>
                        </a:schemeClr>
                      </a:solidFill>
                      <a:prstDash val="solid"/>
                      <a:round/>
                      <a:headEnd type="none" w="med" len="med"/>
                      <a:tailEnd type="none" w="med" len="med"/>
                    </a:lnL>
                    <a:lnR w="28575" cap="flat" cmpd="sng" algn="ctr">
                      <a:solidFill>
                        <a:schemeClr val="tx1">
                          <a:lumMod val="65000"/>
                          <a:lumOff val="35000"/>
                        </a:schemeClr>
                      </a:solidFill>
                      <a:prstDash val="solid"/>
                      <a:round/>
                      <a:headEnd type="none" w="med" len="med"/>
                      <a:tailEnd type="none" w="med" len="med"/>
                    </a:lnR>
                    <a:lnT w="28575" cap="flat" cmpd="sng" algn="ctr">
                      <a:solidFill>
                        <a:schemeClr val="tx1">
                          <a:lumMod val="65000"/>
                          <a:lumOff val="35000"/>
                        </a:schemeClr>
                      </a:solidFill>
                      <a:prstDash val="solid"/>
                      <a:round/>
                      <a:headEnd type="none" w="med" len="med"/>
                      <a:tailEnd type="none" w="med" len="med"/>
                    </a:lnT>
                    <a:lnB w="28575" cap="flat" cmpd="sng" algn="ctr">
                      <a:solidFill>
                        <a:schemeClr val="tx1">
                          <a:lumMod val="65000"/>
                          <a:lumOff val="35000"/>
                        </a:schemeClr>
                      </a:solidFill>
                      <a:prstDash val="solid"/>
                      <a:round/>
                      <a:headEnd type="none" w="med" len="med"/>
                      <a:tailEnd type="none" w="med" len="med"/>
                    </a:lnB>
                  </a:tcPr>
                </a:tc>
                <a:tc>
                  <a:txBody>
                    <a:bodyPr/>
                    <a:lstStyle/>
                    <a:p>
                      <a:r>
                        <a:rPr lang="en-US" sz="1800" dirty="0">
                          <a:effectLst/>
                          <a:latin typeface="+mn-lt"/>
                          <a:cs typeface="Arial" panose="020B0604020202020204" pitchFamily="34" charset="0"/>
                        </a:rPr>
                        <a:t>&lt;Req 01&gt; Synchronized Light Pattern Timing</a:t>
                      </a:r>
                    </a:p>
                  </a:txBody>
                  <a:tcPr anchor="ctr">
                    <a:lnL w="28575" cap="flat" cmpd="sng" algn="ctr">
                      <a:solidFill>
                        <a:schemeClr val="tx1">
                          <a:lumMod val="65000"/>
                          <a:lumOff val="35000"/>
                        </a:schemeClr>
                      </a:solidFill>
                      <a:prstDash val="solid"/>
                      <a:round/>
                      <a:headEnd type="none" w="med" len="med"/>
                      <a:tailEnd type="none" w="med" len="med"/>
                    </a:lnL>
                    <a:lnR w="28575" cap="flat" cmpd="sng" algn="ctr">
                      <a:solidFill>
                        <a:schemeClr val="tx1">
                          <a:lumMod val="65000"/>
                          <a:lumOff val="35000"/>
                        </a:schemeClr>
                      </a:solidFill>
                      <a:prstDash val="solid"/>
                      <a:round/>
                      <a:headEnd type="none" w="med" len="med"/>
                      <a:tailEnd type="none" w="med" len="med"/>
                    </a:lnR>
                    <a:lnT w="28575" cap="flat" cmpd="sng" algn="ctr">
                      <a:solidFill>
                        <a:schemeClr val="tx1">
                          <a:lumMod val="65000"/>
                          <a:lumOff val="35000"/>
                        </a:schemeClr>
                      </a:solidFill>
                      <a:prstDash val="solid"/>
                      <a:round/>
                      <a:headEnd type="none" w="med" len="med"/>
                      <a:tailEnd type="none" w="med" len="med"/>
                    </a:lnT>
                    <a:lnB w="28575" cap="flat" cmpd="sng" algn="ctr">
                      <a:solidFill>
                        <a:schemeClr val="tx1">
                          <a:lumMod val="65000"/>
                          <a:lumOff val="35000"/>
                        </a:schemeClr>
                      </a:solidFill>
                      <a:prstDash val="solid"/>
                      <a:round/>
                      <a:headEnd type="none" w="med" len="med"/>
                      <a:tailEnd type="none" w="med" len="med"/>
                    </a:lnB>
                  </a:tcPr>
                </a:tc>
                <a:tc rowSpan="2">
                  <a:txBody>
                    <a:bodyPr/>
                    <a:lstStyle/>
                    <a:p>
                      <a:r>
                        <a:rPr lang="en-US" sz="1800" dirty="0">
                          <a:effectLst/>
                          <a:latin typeface="+mn-lt"/>
                          <a:cs typeface="Arial" panose="020B0604020202020204" pitchFamily="34" charset="0"/>
                        </a:rPr>
                        <a:t>Non-Functional Requirements</a:t>
                      </a:r>
                    </a:p>
                  </a:txBody>
                  <a:tcPr anchor="ctr">
                    <a:lnL w="28575" cap="flat" cmpd="sng" algn="ctr">
                      <a:solidFill>
                        <a:schemeClr val="tx1">
                          <a:lumMod val="65000"/>
                          <a:lumOff val="35000"/>
                        </a:schemeClr>
                      </a:solidFill>
                      <a:prstDash val="solid"/>
                      <a:round/>
                      <a:headEnd type="none" w="med" len="med"/>
                      <a:tailEnd type="none" w="med" len="med"/>
                    </a:lnL>
                    <a:lnT w="28575" cap="flat" cmpd="sng" algn="ctr">
                      <a:solidFill>
                        <a:schemeClr val="tx1">
                          <a:lumMod val="65000"/>
                          <a:lumOff val="35000"/>
                        </a:schemeClr>
                      </a:solidFill>
                      <a:prstDash val="solid"/>
                      <a:round/>
                      <a:headEnd type="none" w="med" len="med"/>
                      <a:tailEnd type="none" w="med" len="med"/>
                    </a:lnT>
                    <a:lnB w="28575" cap="flat" cmpd="sng" algn="ctr">
                      <a:solidFill>
                        <a:schemeClr val="tx1">
                          <a:lumMod val="65000"/>
                          <a:lumOff val="35000"/>
                        </a:schemeClr>
                      </a:solidFill>
                      <a:prstDash val="solid"/>
                      <a:round/>
                      <a:headEnd type="none" w="med" len="med"/>
                      <a:tailEnd type="none" w="med" len="med"/>
                    </a:lnB>
                  </a:tcPr>
                </a:tc>
                <a:extLst>
                  <a:ext uri="{0D108BD9-81ED-4DB2-BD59-A6C34878D82A}">
                    <a16:rowId xmlns:a16="http://schemas.microsoft.com/office/drawing/2014/main" val="2541127827"/>
                  </a:ext>
                </a:extLst>
              </a:tr>
              <a:tr h="371342">
                <a:tc vMerge="1">
                  <a:txBody>
                    <a:bodyPr/>
                    <a:lstStyle/>
                    <a:p>
                      <a:endParaRPr lang="en-US" sz="1800" dirty="0">
                        <a:effectLst/>
                        <a:latin typeface="+mn-lt"/>
                        <a:cs typeface="Arial" panose="020B0604020202020204" pitchFamily="34" charset="0"/>
                      </a:endParaRPr>
                    </a:p>
                  </a:txBody>
                  <a:tcPr anchor="ctr">
                    <a:lnL w="28575" cap="flat" cmpd="sng" algn="ctr">
                      <a:solidFill>
                        <a:schemeClr val="tx1">
                          <a:lumMod val="65000"/>
                          <a:lumOff val="35000"/>
                        </a:schemeClr>
                      </a:solidFill>
                      <a:prstDash val="solid"/>
                      <a:round/>
                      <a:headEnd type="none" w="med" len="med"/>
                      <a:tailEnd type="none" w="med" len="med"/>
                    </a:lnL>
                    <a:lnR w="28575" cap="flat" cmpd="sng" algn="ctr">
                      <a:solidFill>
                        <a:schemeClr val="tx1">
                          <a:lumMod val="65000"/>
                          <a:lumOff val="35000"/>
                        </a:schemeClr>
                      </a:solidFill>
                      <a:prstDash val="solid"/>
                      <a:round/>
                      <a:headEnd type="none" w="med" len="med"/>
                      <a:tailEnd type="none" w="med" len="med"/>
                    </a:lnR>
                    <a:lnT w="28575" cap="flat" cmpd="sng" algn="ctr">
                      <a:solidFill>
                        <a:schemeClr val="tx1">
                          <a:lumMod val="65000"/>
                          <a:lumOff val="35000"/>
                        </a:schemeClr>
                      </a:solidFill>
                      <a:prstDash val="solid"/>
                      <a:round/>
                      <a:headEnd type="none" w="med" len="med"/>
                      <a:tailEnd type="none" w="med" len="med"/>
                    </a:lnT>
                    <a:lnB w="28575" cap="flat" cmpd="sng" algn="ctr">
                      <a:solidFill>
                        <a:schemeClr val="tx1">
                          <a:lumMod val="65000"/>
                          <a:lumOff val="35000"/>
                        </a:schemeClr>
                      </a:solidFill>
                      <a:prstDash val="solid"/>
                      <a:round/>
                      <a:headEnd type="none" w="med" len="med"/>
                      <a:tailEnd type="none" w="med" len="med"/>
                    </a:lnB>
                  </a:tcPr>
                </a:tc>
                <a:tc>
                  <a:txBody>
                    <a:bodyPr/>
                    <a:lstStyle/>
                    <a:p>
                      <a:r>
                        <a:rPr lang="en-US" sz="1800" dirty="0">
                          <a:effectLst/>
                          <a:latin typeface="+mn-lt"/>
                          <a:cs typeface="Arial" panose="020B0604020202020204" pitchFamily="34" charset="0"/>
                        </a:rPr>
                        <a:t>&lt;Req 10&gt; Drone Flight Time</a:t>
                      </a:r>
                    </a:p>
                  </a:txBody>
                  <a:tcPr anchor="ctr">
                    <a:lnL w="28575" cap="flat" cmpd="sng" algn="ctr">
                      <a:solidFill>
                        <a:schemeClr val="tx1">
                          <a:lumMod val="65000"/>
                          <a:lumOff val="35000"/>
                        </a:schemeClr>
                      </a:solidFill>
                      <a:prstDash val="solid"/>
                      <a:round/>
                      <a:headEnd type="none" w="med" len="med"/>
                      <a:tailEnd type="none" w="med" len="med"/>
                    </a:lnL>
                    <a:lnR w="28575" cap="flat" cmpd="sng" algn="ctr">
                      <a:solidFill>
                        <a:schemeClr val="tx1">
                          <a:lumMod val="65000"/>
                          <a:lumOff val="35000"/>
                        </a:schemeClr>
                      </a:solidFill>
                      <a:prstDash val="solid"/>
                      <a:round/>
                      <a:headEnd type="none" w="med" len="med"/>
                      <a:tailEnd type="none" w="med" len="med"/>
                    </a:lnR>
                    <a:lnT w="28575" cap="flat" cmpd="sng" algn="ctr">
                      <a:solidFill>
                        <a:schemeClr val="tx1">
                          <a:lumMod val="65000"/>
                          <a:lumOff val="35000"/>
                        </a:schemeClr>
                      </a:solidFill>
                      <a:prstDash val="solid"/>
                      <a:round/>
                      <a:headEnd type="none" w="med" len="med"/>
                      <a:tailEnd type="none" w="med" len="med"/>
                    </a:lnT>
                    <a:lnB w="28575" cap="flat" cmpd="sng" algn="ctr">
                      <a:solidFill>
                        <a:schemeClr val="tx1">
                          <a:lumMod val="65000"/>
                          <a:lumOff val="35000"/>
                        </a:schemeClr>
                      </a:solidFill>
                      <a:prstDash val="solid"/>
                      <a:round/>
                      <a:headEnd type="none" w="med" len="med"/>
                      <a:tailEnd type="none" w="med" len="med"/>
                    </a:lnB>
                  </a:tcPr>
                </a:tc>
                <a:tc vMerge="1">
                  <a:txBody>
                    <a:bodyPr/>
                    <a:lstStyle/>
                    <a:p>
                      <a:endParaRPr lang="en-US" sz="1800" dirty="0">
                        <a:effectLst/>
                        <a:latin typeface="+mn-lt"/>
                        <a:cs typeface="Arial" panose="020B0604020202020204" pitchFamily="34" charset="0"/>
                      </a:endParaRPr>
                    </a:p>
                  </a:txBody>
                  <a:tcPr anchor="ctr">
                    <a:lnL w="28575" cap="flat" cmpd="sng" algn="ctr">
                      <a:solidFill>
                        <a:schemeClr val="tx1">
                          <a:lumMod val="65000"/>
                          <a:lumOff val="35000"/>
                        </a:schemeClr>
                      </a:solidFill>
                      <a:prstDash val="solid"/>
                      <a:round/>
                      <a:headEnd type="none" w="med" len="med"/>
                      <a:tailEnd type="none" w="med" len="med"/>
                    </a:lnL>
                    <a:lnT w="28575" cap="flat" cmpd="sng" algn="ctr">
                      <a:solidFill>
                        <a:schemeClr val="tx1">
                          <a:lumMod val="65000"/>
                          <a:lumOff val="35000"/>
                        </a:schemeClr>
                      </a:solidFill>
                      <a:prstDash val="solid"/>
                      <a:round/>
                      <a:headEnd type="none" w="med" len="med"/>
                      <a:tailEnd type="none" w="med" len="med"/>
                    </a:lnT>
                    <a:lnB w="28575" cap="flat" cmpd="sng" algn="ctr">
                      <a:solidFill>
                        <a:schemeClr val="tx1">
                          <a:lumMod val="65000"/>
                          <a:lumOff val="35000"/>
                        </a:schemeClr>
                      </a:solidFill>
                      <a:prstDash val="solid"/>
                      <a:round/>
                      <a:headEnd type="none" w="med" len="med"/>
                      <a:tailEnd type="none" w="med" len="med"/>
                    </a:lnB>
                  </a:tcPr>
                </a:tc>
                <a:extLst>
                  <a:ext uri="{0D108BD9-81ED-4DB2-BD59-A6C34878D82A}">
                    <a16:rowId xmlns:a16="http://schemas.microsoft.com/office/drawing/2014/main" val="1026861471"/>
                  </a:ext>
                </a:extLst>
              </a:tr>
              <a:tr h="371342">
                <a:tc vMerge="1">
                  <a:txBody>
                    <a:bodyPr/>
                    <a:lstStyle/>
                    <a:p>
                      <a:endParaRPr lang="en-US" sz="1800" dirty="0">
                        <a:effectLst/>
                        <a:latin typeface="+mn-lt"/>
                        <a:cs typeface="Arial" panose="020B0604020202020204" pitchFamily="34" charset="0"/>
                      </a:endParaRPr>
                    </a:p>
                  </a:txBody>
                  <a:tcPr anchor="ctr">
                    <a:lnL w="28575" cap="flat" cmpd="sng" algn="ctr">
                      <a:solidFill>
                        <a:schemeClr val="tx1">
                          <a:lumMod val="65000"/>
                          <a:lumOff val="35000"/>
                        </a:schemeClr>
                      </a:solidFill>
                      <a:prstDash val="solid"/>
                      <a:round/>
                      <a:headEnd type="none" w="med" len="med"/>
                      <a:tailEnd type="none" w="med" len="med"/>
                    </a:lnL>
                    <a:lnR w="28575" cap="flat" cmpd="sng" algn="ctr">
                      <a:solidFill>
                        <a:schemeClr val="tx1">
                          <a:lumMod val="65000"/>
                          <a:lumOff val="35000"/>
                        </a:schemeClr>
                      </a:solidFill>
                      <a:prstDash val="solid"/>
                      <a:round/>
                      <a:headEnd type="none" w="med" len="med"/>
                      <a:tailEnd type="none" w="med" len="med"/>
                    </a:lnR>
                    <a:lnT w="28575" cap="flat" cmpd="sng" algn="ctr">
                      <a:solidFill>
                        <a:schemeClr val="tx1">
                          <a:lumMod val="65000"/>
                          <a:lumOff val="35000"/>
                        </a:schemeClr>
                      </a:solidFill>
                      <a:prstDash val="solid"/>
                      <a:round/>
                      <a:headEnd type="none" w="med" len="med"/>
                      <a:tailEnd type="none" w="med" len="med"/>
                    </a:lnT>
                    <a:lnB w="28575" cap="flat" cmpd="sng" algn="ctr">
                      <a:solidFill>
                        <a:schemeClr val="tx1">
                          <a:lumMod val="65000"/>
                          <a:lumOff val="35000"/>
                        </a:schemeClr>
                      </a:solidFill>
                      <a:prstDash val="solid"/>
                      <a:round/>
                      <a:headEnd type="none" w="med" len="med"/>
                      <a:tailEnd type="none" w="med" len="med"/>
                    </a:lnB>
                  </a:tcPr>
                </a:tc>
                <a:tc>
                  <a:txBody>
                    <a:bodyPr/>
                    <a:lstStyle/>
                    <a:p>
                      <a:r>
                        <a:rPr lang="en-US" sz="1800" dirty="0">
                          <a:effectLst/>
                          <a:latin typeface="+mn-lt"/>
                          <a:cs typeface="Arial" panose="020B0604020202020204" pitchFamily="34" charset="0"/>
                        </a:rPr>
                        <a:t>&lt;Req 08&gt; Autonomous Show Execution</a:t>
                      </a:r>
                    </a:p>
                  </a:txBody>
                  <a:tcPr anchor="ctr">
                    <a:lnL w="28575" cap="flat" cmpd="sng" algn="ctr">
                      <a:solidFill>
                        <a:schemeClr val="tx1">
                          <a:lumMod val="65000"/>
                          <a:lumOff val="35000"/>
                        </a:schemeClr>
                      </a:solidFill>
                      <a:prstDash val="solid"/>
                      <a:round/>
                      <a:headEnd type="none" w="med" len="med"/>
                      <a:tailEnd type="none" w="med" len="med"/>
                    </a:lnL>
                    <a:lnR w="28575" cap="flat" cmpd="sng" algn="ctr">
                      <a:solidFill>
                        <a:schemeClr val="tx1">
                          <a:lumMod val="65000"/>
                          <a:lumOff val="35000"/>
                        </a:schemeClr>
                      </a:solidFill>
                      <a:prstDash val="solid"/>
                      <a:round/>
                      <a:headEnd type="none" w="med" len="med"/>
                      <a:tailEnd type="none" w="med" len="med"/>
                    </a:lnR>
                    <a:lnT w="28575" cap="flat" cmpd="sng" algn="ctr">
                      <a:solidFill>
                        <a:schemeClr val="tx1">
                          <a:lumMod val="65000"/>
                          <a:lumOff val="35000"/>
                        </a:schemeClr>
                      </a:solidFill>
                      <a:prstDash val="solid"/>
                      <a:round/>
                      <a:headEnd type="none" w="med" len="med"/>
                      <a:tailEnd type="none" w="med" len="med"/>
                    </a:lnT>
                    <a:lnB w="28575" cap="flat" cmpd="sng" algn="ctr">
                      <a:solidFill>
                        <a:schemeClr val="tx1">
                          <a:lumMod val="65000"/>
                          <a:lumOff val="35000"/>
                        </a:schemeClr>
                      </a:solidFill>
                      <a:prstDash val="solid"/>
                      <a:round/>
                      <a:headEnd type="none" w="med" len="med"/>
                      <a:tailEnd type="none" w="med" len="med"/>
                    </a:lnB>
                  </a:tcPr>
                </a:tc>
                <a:tc>
                  <a:txBody>
                    <a:bodyPr/>
                    <a:lstStyle/>
                    <a:p>
                      <a:r>
                        <a:rPr lang="en-US" sz="1800" dirty="0">
                          <a:effectLst/>
                          <a:latin typeface="+mn-lt"/>
                          <a:cs typeface="Arial" panose="020B0604020202020204" pitchFamily="34" charset="0"/>
                        </a:rPr>
                        <a:t>Function Requirement</a:t>
                      </a:r>
                    </a:p>
                  </a:txBody>
                  <a:tcPr anchor="ctr">
                    <a:lnL w="28575" cap="flat" cmpd="sng" algn="ctr">
                      <a:solidFill>
                        <a:schemeClr val="tx1">
                          <a:lumMod val="65000"/>
                          <a:lumOff val="35000"/>
                        </a:schemeClr>
                      </a:solidFill>
                      <a:prstDash val="solid"/>
                      <a:round/>
                      <a:headEnd type="none" w="med" len="med"/>
                      <a:tailEnd type="none" w="med" len="med"/>
                    </a:lnL>
                    <a:lnT w="28575" cap="flat" cmpd="sng" algn="ctr">
                      <a:solidFill>
                        <a:schemeClr val="tx1">
                          <a:lumMod val="65000"/>
                          <a:lumOff val="35000"/>
                        </a:schemeClr>
                      </a:solidFill>
                      <a:prstDash val="solid"/>
                      <a:round/>
                      <a:headEnd type="none" w="med" len="med"/>
                      <a:tailEnd type="none" w="med" len="med"/>
                    </a:lnT>
                    <a:lnB w="28575" cap="flat" cmpd="sng" algn="ctr">
                      <a:solidFill>
                        <a:schemeClr val="tx1">
                          <a:lumMod val="65000"/>
                          <a:lumOff val="35000"/>
                        </a:schemeClr>
                      </a:solidFill>
                      <a:prstDash val="solid"/>
                      <a:round/>
                      <a:headEnd type="none" w="med" len="med"/>
                      <a:tailEnd type="none" w="med" len="med"/>
                    </a:lnB>
                  </a:tcPr>
                </a:tc>
                <a:extLst>
                  <a:ext uri="{0D108BD9-81ED-4DB2-BD59-A6C34878D82A}">
                    <a16:rowId xmlns:a16="http://schemas.microsoft.com/office/drawing/2014/main" val="1128816917"/>
                  </a:ext>
                </a:extLst>
              </a:tr>
              <a:tr h="371342">
                <a:tc row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mn-lt"/>
                        </a:rPr>
                        <a:t>Accuracy Requirements</a:t>
                      </a:r>
                      <a:endParaRPr lang="en-US" sz="1800" dirty="0">
                        <a:effectLst/>
                        <a:latin typeface="+mn-lt"/>
                        <a:cs typeface="Arial" panose="020B0604020202020204" pitchFamily="34" charset="0"/>
                      </a:endParaRPr>
                    </a:p>
                  </a:txBody>
                  <a:tcPr anchor="ctr">
                    <a:lnL w="28575" cap="flat" cmpd="sng" algn="ctr">
                      <a:solidFill>
                        <a:schemeClr val="tx1">
                          <a:lumMod val="65000"/>
                          <a:lumOff val="35000"/>
                        </a:schemeClr>
                      </a:solidFill>
                      <a:prstDash val="solid"/>
                      <a:round/>
                      <a:headEnd type="none" w="med" len="med"/>
                      <a:tailEnd type="none" w="med" len="med"/>
                    </a:lnL>
                    <a:lnR w="28575" cap="flat" cmpd="sng" algn="ctr">
                      <a:solidFill>
                        <a:schemeClr val="tx1">
                          <a:lumMod val="65000"/>
                          <a:lumOff val="35000"/>
                        </a:schemeClr>
                      </a:solidFill>
                      <a:prstDash val="solid"/>
                      <a:round/>
                      <a:headEnd type="none" w="med" len="med"/>
                      <a:tailEnd type="none" w="med" len="med"/>
                    </a:lnR>
                    <a:lnT w="28575" cap="flat" cmpd="sng" algn="ctr">
                      <a:solidFill>
                        <a:schemeClr val="tx1">
                          <a:lumMod val="65000"/>
                          <a:lumOff val="35000"/>
                        </a:schemeClr>
                      </a:solidFill>
                      <a:prstDash val="solid"/>
                      <a:round/>
                      <a:headEnd type="none" w="med" len="med"/>
                      <a:tailEnd type="none" w="med" len="med"/>
                    </a:lnT>
                    <a:lnB w="28575" cap="flat" cmpd="sng" algn="ctr">
                      <a:solidFill>
                        <a:schemeClr val="tx1">
                          <a:lumMod val="65000"/>
                          <a:lumOff val="35000"/>
                        </a:schemeClr>
                      </a:solidFill>
                      <a:prstDash val="solid"/>
                      <a:round/>
                      <a:headEnd type="none" w="med" len="med"/>
                      <a:tailEnd type="none" w="med" len="med"/>
                    </a:lnB>
                  </a:tcPr>
                </a:tc>
                <a:tc>
                  <a:txBody>
                    <a:bodyPr/>
                    <a:lstStyle/>
                    <a:p>
                      <a:r>
                        <a:rPr lang="en-US" sz="1800" dirty="0">
                          <a:effectLst/>
                          <a:latin typeface="+mn-lt"/>
                          <a:cs typeface="Arial" panose="020B0604020202020204" pitchFamily="34" charset="0"/>
                        </a:rPr>
                        <a:t>&lt;Req 02&gt; Drone Formation Accuracy</a:t>
                      </a:r>
                    </a:p>
                  </a:txBody>
                  <a:tcPr anchor="ctr">
                    <a:lnL w="28575" cap="flat" cmpd="sng" algn="ctr">
                      <a:solidFill>
                        <a:schemeClr val="tx1">
                          <a:lumMod val="65000"/>
                          <a:lumOff val="35000"/>
                        </a:schemeClr>
                      </a:solidFill>
                      <a:prstDash val="solid"/>
                      <a:round/>
                      <a:headEnd type="none" w="med" len="med"/>
                      <a:tailEnd type="none" w="med" len="med"/>
                    </a:lnL>
                    <a:lnR w="28575" cap="flat" cmpd="sng" algn="ctr">
                      <a:solidFill>
                        <a:schemeClr val="tx1">
                          <a:lumMod val="65000"/>
                          <a:lumOff val="35000"/>
                        </a:schemeClr>
                      </a:solidFill>
                      <a:prstDash val="solid"/>
                      <a:round/>
                      <a:headEnd type="none" w="med" len="med"/>
                      <a:tailEnd type="none" w="med" len="med"/>
                    </a:lnR>
                    <a:lnT w="28575" cap="flat" cmpd="sng" algn="ctr">
                      <a:solidFill>
                        <a:schemeClr val="tx1">
                          <a:lumMod val="65000"/>
                          <a:lumOff val="35000"/>
                        </a:schemeClr>
                      </a:solidFill>
                      <a:prstDash val="solid"/>
                      <a:round/>
                      <a:headEnd type="none" w="med" len="med"/>
                      <a:tailEnd type="none" w="med" len="med"/>
                    </a:lnT>
                    <a:lnB w="28575" cap="flat" cmpd="sng" algn="ctr">
                      <a:solidFill>
                        <a:schemeClr val="tx1">
                          <a:lumMod val="65000"/>
                          <a:lumOff val="35000"/>
                        </a:schemeClr>
                      </a:solidFill>
                      <a:prstDash val="solid"/>
                      <a:round/>
                      <a:headEnd type="none" w="med" len="med"/>
                      <a:tailEnd type="none" w="med" len="med"/>
                    </a:lnB>
                  </a:tcPr>
                </a:tc>
                <a:tc rowSpan="2">
                  <a:txBody>
                    <a:bodyPr/>
                    <a:lstStyle/>
                    <a:p>
                      <a:r>
                        <a:rPr lang="en-US" sz="1800" dirty="0">
                          <a:effectLst/>
                          <a:latin typeface="+mn-lt"/>
                          <a:cs typeface="Arial" panose="020B0604020202020204" pitchFamily="34" charset="0"/>
                        </a:rPr>
                        <a:t>Non-Functional Requirements</a:t>
                      </a:r>
                    </a:p>
                  </a:txBody>
                  <a:tcPr anchor="ctr">
                    <a:lnL w="28575" cap="flat" cmpd="sng" algn="ctr">
                      <a:solidFill>
                        <a:schemeClr val="tx1">
                          <a:lumMod val="65000"/>
                          <a:lumOff val="35000"/>
                        </a:schemeClr>
                      </a:solidFill>
                      <a:prstDash val="solid"/>
                      <a:round/>
                      <a:headEnd type="none" w="med" len="med"/>
                      <a:tailEnd type="none" w="med" len="med"/>
                    </a:lnL>
                    <a:lnT w="28575" cap="flat" cmpd="sng" algn="ctr">
                      <a:solidFill>
                        <a:schemeClr val="tx1">
                          <a:lumMod val="65000"/>
                          <a:lumOff val="35000"/>
                        </a:schemeClr>
                      </a:solidFill>
                      <a:prstDash val="solid"/>
                      <a:round/>
                      <a:headEnd type="none" w="med" len="med"/>
                      <a:tailEnd type="none" w="med" len="med"/>
                    </a:lnT>
                    <a:lnB w="28575" cap="flat" cmpd="sng" algn="ctr">
                      <a:solidFill>
                        <a:schemeClr val="tx1">
                          <a:lumMod val="65000"/>
                          <a:lumOff val="35000"/>
                        </a:schemeClr>
                      </a:solidFill>
                      <a:prstDash val="solid"/>
                      <a:round/>
                      <a:headEnd type="none" w="med" len="med"/>
                      <a:tailEnd type="none" w="med" len="med"/>
                    </a:lnB>
                  </a:tcPr>
                </a:tc>
                <a:extLst>
                  <a:ext uri="{0D108BD9-81ED-4DB2-BD59-A6C34878D82A}">
                    <a16:rowId xmlns:a16="http://schemas.microsoft.com/office/drawing/2014/main" val="3856205461"/>
                  </a:ext>
                </a:extLst>
              </a:tr>
              <a:tr h="371342">
                <a:tc vMerge="1">
                  <a:txBody>
                    <a:bodyPr/>
                    <a:lstStyle/>
                    <a:p>
                      <a:endParaRPr lang="en-US" sz="1800" dirty="0">
                        <a:effectLst/>
                        <a:latin typeface="+mn-lt"/>
                        <a:cs typeface="Arial" panose="020B0604020202020204" pitchFamily="34" charset="0"/>
                      </a:endParaRPr>
                    </a:p>
                  </a:txBody>
                  <a:tcPr anchor="ctr">
                    <a:lnL w="28575" cap="flat" cmpd="sng" algn="ctr">
                      <a:solidFill>
                        <a:schemeClr val="tx1">
                          <a:lumMod val="65000"/>
                          <a:lumOff val="35000"/>
                        </a:schemeClr>
                      </a:solidFill>
                      <a:prstDash val="solid"/>
                      <a:round/>
                      <a:headEnd type="none" w="med" len="med"/>
                      <a:tailEnd type="none" w="med" len="med"/>
                    </a:lnL>
                    <a:lnR w="28575" cap="flat" cmpd="sng" algn="ctr">
                      <a:solidFill>
                        <a:schemeClr val="tx1">
                          <a:lumMod val="65000"/>
                          <a:lumOff val="35000"/>
                        </a:schemeClr>
                      </a:solidFill>
                      <a:prstDash val="solid"/>
                      <a:round/>
                      <a:headEnd type="none" w="med" len="med"/>
                      <a:tailEnd type="none" w="med" len="med"/>
                    </a:lnR>
                    <a:lnT w="28575" cap="flat" cmpd="sng" algn="ctr">
                      <a:solidFill>
                        <a:schemeClr val="tx1">
                          <a:lumMod val="65000"/>
                          <a:lumOff val="35000"/>
                        </a:schemeClr>
                      </a:solidFill>
                      <a:prstDash val="solid"/>
                      <a:round/>
                      <a:headEnd type="none" w="med" len="med"/>
                      <a:tailEnd type="none" w="med" len="med"/>
                    </a:lnT>
                    <a:lnB w="28575" cap="flat" cmpd="sng" algn="ctr">
                      <a:solidFill>
                        <a:schemeClr val="tx1">
                          <a:lumMod val="65000"/>
                          <a:lumOff val="35000"/>
                        </a:schemeClr>
                      </a:solidFill>
                      <a:prstDash val="solid"/>
                      <a:round/>
                      <a:headEnd type="none" w="med" len="med"/>
                      <a:tailEnd type="none" w="med" len="med"/>
                    </a:lnB>
                  </a:tcPr>
                </a:tc>
                <a:tc>
                  <a:txBody>
                    <a:bodyPr/>
                    <a:lstStyle/>
                    <a:p>
                      <a:r>
                        <a:rPr lang="en-US" sz="1800" dirty="0">
                          <a:effectLst/>
                          <a:latin typeface="+mn-lt"/>
                          <a:cs typeface="Arial" panose="020B0604020202020204" pitchFamily="34" charset="0"/>
                        </a:rPr>
                        <a:t>&lt;Req 06&gt; Show Duration Accuracy</a:t>
                      </a:r>
                    </a:p>
                  </a:txBody>
                  <a:tcPr anchor="ctr">
                    <a:lnL w="28575" cap="flat" cmpd="sng" algn="ctr">
                      <a:solidFill>
                        <a:schemeClr val="tx1">
                          <a:lumMod val="65000"/>
                          <a:lumOff val="35000"/>
                        </a:schemeClr>
                      </a:solidFill>
                      <a:prstDash val="solid"/>
                      <a:round/>
                      <a:headEnd type="none" w="med" len="med"/>
                      <a:tailEnd type="none" w="med" len="med"/>
                    </a:lnL>
                    <a:lnR w="28575" cap="flat" cmpd="sng" algn="ctr">
                      <a:solidFill>
                        <a:schemeClr val="tx1">
                          <a:lumMod val="65000"/>
                          <a:lumOff val="35000"/>
                        </a:schemeClr>
                      </a:solidFill>
                      <a:prstDash val="solid"/>
                      <a:round/>
                      <a:headEnd type="none" w="med" len="med"/>
                      <a:tailEnd type="none" w="med" len="med"/>
                    </a:lnR>
                    <a:lnT w="28575" cap="flat" cmpd="sng" algn="ctr">
                      <a:solidFill>
                        <a:schemeClr val="tx1">
                          <a:lumMod val="65000"/>
                          <a:lumOff val="35000"/>
                        </a:schemeClr>
                      </a:solidFill>
                      <a:prstDash val="solid"/>
                      <a:round/>
                      <a:headEnd type="none" w="med" len="med"/>
                      <a:tailEnd type="none" w="med" len="med"/>
                    </a:lnT>
                    <a:lnB w="28575" cap="flat" cmpd="sng" algn="ctr">
                      <a:solidFill>
                        <a:schemeClr val="tx1">
                          <a:lumMod val="65000"/>
                          <a:lumOff val="35000"/>
                        </a:schemeClr>
                      </a:solidFill>
                      <a:prstDash val="solid"/>
                      <a:round/>
                      <a:headEnd type="none" w="med" len="med"/>
                      <a:tailEnd type="none" w="med" len="med"/>
                    </a:lnB>
                  </a:tcPr>
                </a:tc>
                <a:tc vMerge="1">
                  <a:txBody>
                    <a:bodyPr/>
                    <a:lstStyle/>
                    <a:p>
                      <a:endParaRPr lang="en-US" sz="1800" dirty="0">
                        <a:effectLst/>
                        <a:latin typeface="+mn-lt"/>
                        <a:cs typeface="Arial" panose="020B0604020202020204" pitchFamily="34" charset="0"/>
                      </a:endParaRPr>
                    </a:p>
                  </a:txBody>
                  <a:tcPr anchor="ctr">
                    <a:lnL w="28575" cap="flat" cmpd="sng" algn="ctr">
                      <a:solidFill>
                        <a:schemeClr val="tx1">
                          <a:lumMod val="65000"/>
                          <a:lumOff val="35000"/>
                        </a:schemeClr>
                      </a:solidFill>
                      <a:prstDash val="solid"/>
                      <a:round/>
                      <a:headEnd type="none" w="med" len="med"/>
                      <a:tailEnd type="none" w="med" len="med"/>
                    </a:lnL>
                    <a:lnT w="28575" cap="flat" cmpd="sng" algn="ctr">
                      <a:solidFill>
                        <a:schemeClr val="tx1">
                          <a:lumMod val="65000"/>
                          <a:lumOff val="35000"/>
                        </a:schemeClr>
                      </a:solidFill>
                      <a:prstDash val="solid"/>
                      <a:round/>
                      <a:headEnd type="none" w="med" len="med"/>
                      <a:tailEnd type="none" w="med" len="med"/>
                    </a:lnT>
                    <a:lnB w="28575" cap="flat" cmpd="sng" algn="ctr">
                      <a:solidFill>
                        <a:schemeClr val="tx1">
                          <a:lumMod val="65000"/>
                          <a:lumOff val="35000"/>
                        </a:schemeClr>
                      </a:solidFill>
                      <a:prstDash val="solid"/>
                      <a:round/>
                      <a:headEnd type="none" w="med" len="med"/>
                      <a:tailEnd type="none" w="med" len="med"/>
                    </a:lnB>
                  </a:tcPr>
                </a:tc>
                <a:extLst>
                  <a:ext uri="{0D108BD9-81ED-4DB2-BD59-A6C34878D82A}">
                    <a16:rowId xmlns:a16="http://schemas.microsoft.com/office/drawing/2014/main" val="3492925692"/>
                  </a:ext>
                </a:extLst>
              </a:tr>
              <a:tr h="371342">
                <a:tc row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mn-lt"/>
                        </a:rPr>
                        <a:t>Maintainability Requirements</a:t>
                      </a:r>
                      <a:endParaRPr lang="en-US" sz="1800" dirty="0">
                        <a:effectLst/>
                        <a:latin typeface="+mn-lt"/>
                        <a:cs typeface="Arial" panose="020B0604020202020204" pitchFamily="34" charset="0"/>
                      </a:endParaRPr>
                    </a:p>
                  </a:txBody>
                  <a:tcPr anchor="ctr">
                    <a:lnL w="28575" cap="flat" cmpd="sng" algn="ctr">
                      <a:solidFill>
                        <a:schemeClr val="tx1">
                          <a:lumMod val="65000"/>
                          <a:lumOff val="35000"/>
                        </a:schemeClr>
                      </a:solidFill>
                      <a:prstDash val="solid"/>
                      <a:round/>
                      <a:headEnd type="none" w="med" len="med"/>
                      <a:tailEnd type="none" w="med" len="med"/>
                    </a:lnL>
                    <a:lnR w="28575" cap="flat" cmpd="sng" algn="ctr">
                      <a:solidFill>
                        <a:schemeClr val="tx1">
                          <a:lumMod val="65000"/>
                          <a:lumOff val="35000"/>
                        </a:schemeClr>
                      </a:solidFill>
                      <a:prstDash val="solid"/>
                      <a:round/>
                      <a:headEnd type="none" w="med" len="med"/>
                      <a:tailEnd type="none" w="med" len="med"/>
                    </a:lnR>
                    <a:lnT w="28575" cap="flat" cmpd="sng" algn="ctr">
                      <a:solidFill>
                        <a:schemeClr val="tx1">
                          <a:lumMod val="65000"/>
                          <a:lumOff val="35000"/>
                        </a:schemeClr>
                      </a:solidFill>
                      <a:prstDash val="solid"/>
                      <a:round/>
                      <a:headEnd type="none" w="med" len="med"/>
                      <a:tailEnd type="none" w="med" len="med"/>
                    </a:lnT>
                    <a:lnB w="28575" cap="flat" cmpd="sng" algn="ctr">
                      <a:solidFill>
                        <a:schemeClr val="tx1">
                          <a:lumMod val="65000"/>
                          <a:lumOff val="35000"/>
                        </a:schemeClr>
                      </a:solidFill>
                      <a:prstDash val="solid"/>
                      <a:round/>
                      <a:headEnd type="none" w="med" len="med"/>
                      <a:tailEnd type="none" w="med" len="med"/>
                    </a:lnB>
                  </a:tcPr>
                </a:tc>
                <a:tc>
                  <a:txBody>
                    <a:bodyPr/>
                    <a:lstStyle/>
                    <a:p>
                      <a:r>
                        <a:rPr lang="en-US" sz="1800" dirty="0">
                          <a:effectLst/>
                          <a:latin typeface="+mn-lt"/>
                          <a:cs typeface="Arial" panose="020B0604020202020204" pitchFamily="34" charset="0"/>
                        </a:rPr>
                        <a:t>&lt;Req 04&gt; Pre-Flight Diagnostics</a:t>
                      </a:r>
                    </a:p>
                  </a:txBody>
                  <a:tcPr anchor="ctr">
                    <a:lnL w="28575" cap="flat" cmpd="sng" algn="ctr">
                      <a:solidFill>
                        <a:schemeClr val="tx1">
                          <a:lumMod val="65000"/>
                          <a:lumOff val="35000"/>
                        </a:schemeClr>
                      </a:solidFill>
                      <a:prstDash val="solid"/>
                      <a:round/>
                      <a:headEnd type="none" w="med" len="med"/>
                      <a:tailEnd type="none" w="med" len="med"/>
                    </a:lnL>
                    <a:lnR w="28575" cap="flat" cmpd="sng" algn="ctr">
                      <a:solidFill>
                        <a:schemeClr val="tx1">
                          <a:lumMod val="65000"/>
                          <a:lumOff val="35000"/>
                        </a:schemeClr>
                      </a:solidFill>
                      <a:prstDash val="solid"/>
                      <a:round/>
                      <a:headEnd type="none" w="med" len="med"/>
                      <a:tailEnd type="none" w="med" len="med"/>
                    </a:lnR>
                    <a:lnT w="28575" cap="flat" cmpd="sng" algn="ctr">
                      <a:solidFill>
                        <a:schemeClr val="tx1">
                          <a:lumMod val="65000"/>
                          <a:lumOff val="35000"/>
                        </a:schemeClr>
                      </a:solidFill>
                      <a:prstDash val="solid"/>
                      <a:round/>
                      <a:headEnd type="none" w="med" len="med"/>
                      <a:tailEnd type="none" w="med" len="med"/>
                    </a:lnT>
                    <a:lnB w="28575" cap="flat" cmpd="sng" algn="ctr">
                      <a:solidFill>
                        <a:schemeClr val="tx1">
                          <a:lumMod val="65000"/>
                          <a:lumOff val="35000"/>
                        </a:schemeClr>
                      </a:solidFill>
                      <a:prstDash val="solid"/>
                      <a:round/>
                      <a:headEnd type="none" w="med" len="med"/>
                      <a:tailEnd type="none" w="med" len="med"/>
                    </a:lnB>
                  </a:tcPr>
                </a:tc>
                <a:tc row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mn-lt"/>
                          <a:cs typeface="Arial" panose="020B0604020202020204" pitchFamily="34" charset="0"/>
                        </a:rPr>
                        <a:t>Function Requirements</a:t>
                      </a:r>
                    </a:p>
                  </a:txBody>
                  <a:tcPr anchor="ctr">
                    <a:lnL w="28575" cap="flat" cmpd="sng" algn="ctr">
                      <a:solidFill>
                        <a:schemeClr val="tx1">
                          <a:lumMod val="65000"/>
                          <a:lumOff val="35000"/>
                        </a:schemeClr>
                      </a:solidFill>
                      <a:prstDash val="solid"/>
                      <a:round/>
                      <a:headEnd type="none" w="med" len="med"/>
                      <a:tailEnd type="none" w="med" len="med"/>
                    </a:lnL>
                    <a:lnT w="28575" cap="flat" cmpd="sng" algn="ctr">
                      <a:solidFill>
                        <a:schemeClr val="tx1">
                          <a:lumMod val="65000"/>
                          <a:lumOff val="35000"/>
                        </a:schemeClr>
                      </a:solidFill>
                      <a:prstDash val="solid"/>
                      <a:round/>
                      <a:headEnd type="none" w="med" len="med"/>
                      <a:tailEnd type="none" w="med" len="med"/>
                    </a:lnT>
                    <a:lnB w="28575" cap="flat" cmpd="sng" algn="ctr">
                      <a:solidFill>
                        <a:schemeClr val="tx1">
                          <a:lumMod val="65000"/>
                          <a:lumOff val="35000"/>
                        </a:schemeClr>
                      </a:solidFill>
                      <a:prstDash val="solid"/>
                      <a:round/>
                      <a:headEnd type="none" w="med" len="med"/>
                      <a:tailEnd type="none" w="med" len="med"/>
                    </a:lnB>
                  </a:tcPr>
                </a:tc>
                <a:extLst>
                  <a:ext uri="{0D108BD9-81ED-4DB2-BD59-A6C34878D82A}">
                    <a16:rowId xmlns:a16="http://schemas.microsoft.com/office/drawing/2014/main" val="1821429202"/>
                  </a:ext>
                </a:extLst>
              </a:tr>
              <a:tr h="371342">
                <a:tc vMerge="1">
                  <a:txBody>
                    <a:bodyPr/>
                    <a:lstStyle/>
                    <a:p>
                      <a:endParaRPr lang="en-US" sz="1800" dirty="0">
                        <a:effectLst/>
                        <a:latin typeface="+mn-lt"/>
                        <a:cs typeface="Arial" panose="020B0604020202020204" pitchFamily="34" charset="0"/>
                      </a:endParaRPr>
                    </a:p>
                  </a:txBody>
                  <a:tcPr anchor="ctr">
                    <a:lnL w="28575" cap="flat" cmpd="sng" algn="ctr">
                      <a:solidFill>
                        <a:schemeClr val="tx1">
                          <a:lumMod val="65000"/>
                          <a:lumOff val="35000"/>
                        </a:schemeClr>
                      </a:solidFill>
                      <a:prstDash val="solid"/>
                      <a:round/>
                      <a:headEnd type="none" w="med" len="med"/>
                      <a:tailEnd type="none" w="med" len="med"/>
                    </a:lnL>
                    <a:lnR w="28575" cap="flat" cmpd="sng" algn="ctr">
                      <a:solidFill>
                        <a:schemeClr val="tx1">
                          <a:lumMod val="65000"/>
                          <a:lumOff val="35000"/>
                        </a:schemeClr>
                      </a:solidFill>
                      <a:prstDash val="solid"/>
                      <a:round/>
                      <a:headEnd type="none" w="med" len="med"/>
                      <a:tailEnd type="none" w="med" len="med"/>
                    </a:lnR>
                    <a:lnT w="28575" cap="flat" cmpd="sng" algn="ctr">
                      <a:solidFill>
                        <a:schemeClr val="tx1">
                          <a:lumMod val="65000"/>
                          <a:lumOff val="35000"/>
                        </a:schemeClr>
                      </a:solidFill>
                      <a:prstDash val="solid"/>
                      <a:round/>
                      <a:headEnd type="none" w="med" len="med"/>
                      <a:tailEnd type="none" w="med" len="med"/>
                    </a:lnT>
                    <a:lnB w="28575" cap="flat" cmpd="sng" algn="ctr">
                      <a:solidFill>
                        <a:schemeClr val="tx1">
                          <a:lumMod val="65000"/>
                          <a:lumOff val="35000"/>
                        </a:schemeClr>
                      </a:solidFill>
                      <a:prstDash val="solid"/>
                      <a:round/>
                      <a:headEnd type="none" w="med" len="med"/>
                      <a:tailEnd type="none" w="med" len="med"/>
                    </a:lnB>
                  </a:tcPr>
                </a:tc>
                <a:tc>
                  <a:txBody>
                    <a:bodyPr/>
                    <a:lstStyle/>
                    <a:p>
                      <a:r>
                        <a:rPr lang="en-US" sz="1800" dirty="0">
                          <a:effectLst/>
                          <a:latin typeface="+mn-lt"/>
                          <a:cs typeface="Arial" panose="020B0604020202020204" pitchFamily="34" charset="0"/>
                        </a:rPr>
                        <a:t>&lt;Req 05&gt; Fault Reporting</a:t>
                      </a:r>
                    </a:p>
                  </a:txBody>
                  <a:tcPr anchor="ctr">
                    <a:lnL w="28575" cap="flat" cmpd="sng" algn="ctr">
                      <a:solidFill>
                        <a:schemeClr val="tx1">
                          <a:lumMod val="65000"/>
                          <a:lumOff val="35000"/>
                        </a:schemeClr>
                      </a:solidFill>
                      <a:prstDash val="solid"/>
                      <a:round/>
                      <a:headEnd type="none" w="med" len="med"/>
                      <a:tailEnd type="none" w="med" len="med"/>
                    </a:lnL>
                    <a:lnR w="28575" cap="flat" cmpd="sng" algn="ctr">
                      <a:solidFill>
                        <a:schemeClr val="tx1">
                          <a:lumMod val="65000"/>
                          <a:lumOff val="35000"/>
                        </a:schemeClr>
                      </a:solidFill>
                      <a:prstDash val="solid"/>
                      <a:round/>
                      <a:headEnd type="none" w="med" len="med"/>
                      <a:tailEnd type="none" w="med" len="med"/>
                    </a:lnR>
                    <a:lnT w="28575" cap="flat" cmpd="sng" algn="ctr">
                      <a:solidFill>
                        <a:schemeClr val="tx1">
                          <a:lumMod val="65000"/>
                          <a:lumOff val="35000"/>
                        </a:schemeClr>
                      </a:solidFill>
                      <a:prstDash val="solid"/>
                      <a:round/>
                      <a:headEnd type="none" w="med" len="med"/>
                      <a:tailEnd type="none" w="med" len="med"/>
                    </a:lnT>
                    <a:lnB w="28575" cap="flat" cmpd="sng" algn="ctr">
                      <a:solidFill>
                        <a:schemeClr val="tx1">
                          <a:lumMod val="65000"/>
                          <a:lumOff val="35000"/>
                        </a:schemeClr>
                      </a:solidFill>
                      <a:prstDash val="solid"/>
                      <a:round/>
                      <a:headEnd type="none" w="med" len="med"/>
                      <a:tailEnd type="none" w="med" len="med"/>
                    </a:lnB>
                  </a:tcPr>
                </a:tc>
                <a:tc vMerge="1">
                  <a:txBody>
                    <a:bodyPr/>
                    <a:lstStyle/>
                    <a:p>
                      <a:endParaRPr lang="en-US" sz="1800" dirty="0">
                        <a:effectLst/>
                        <a:latin typeface="+mn-lt"/>
                        <a:cs typeface="Arial" panose="020B0604020202020204" pitchFamily="34" charset="0"/>
                      </a:endParaRPr>
                    </a:p>
                  </a:txBody>
                  <a:tcPr anchor="ctr">
                    <a:lnL w="28575" cap="flat" cmpd="sng" algn="ctr">
                      <a:solidFill>
                        <a:schemeClr val="tx1">
                          <a:lumMod val="65000"/>
                          <a:lumOff val="35000"/>
                        </a:schemeClr>
                      </a:solidFill>
                      <a:prstDash val="solid"/>
                      <a:round/>
                      <a:headEnd type="none" w="med" len="med"/>
                      <a:tailEnd type="none" w="med" len="med"/>
                    </a:lnL>
                    <a:lnT w="28575" cap="flat" cmpd="sng" algn="ctr">
                      <a:solidFill>
                        <a:schemeClr val="tx1">
                          <a:lumMod val="65000"/>
                          <a:lumOff val="35000"/>
                        </a:schemeClr>
                      </a:solidFill>
                      <a:prstDash val="solid"/>
                      <a:round/>
                      <a:headEnd type="none" w="med" len="med"/>
                      <a:tailEnd type="none" w="med" len="med"/>
                    </a:lnT>
                    <a:lnB w="28575" cap="flat" cmpd="sng" algn="ctr">
                      <a:solidFill>
                        <a:schemeClr val="tx1">
                          <a:lumMod val="65000"/>
                          <a:lumOff val="35000"/>
                        </a:schemeClr>
                      </a:solidFill>
                      <a:prstDash val="solid"/>
                      <a:round/>
                      <a:headEnd type="none" w="med" len="med"/>
                      <a:tailEnd type="none" w="med" len="med"/>
                    </a:lnB>
                  </a:tcPr>
                </a:tc>
                <a:extLst>
                  <a:ext uri="{0D108BD9-81ED-4DB2-BD59-A6C34878D82A}">
                    <a16:rowId xmlns:a16="http://schemas.microsoft.com/office/drawing/2014/main" val="2483855230"/>
                  </a:ext>
                </a:extLst>
              </a:tr>
              <a:tr h="37134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mn-lt"/>
                        </a:rPr>
                        <a:t>Reliability Requirements</a:t>
                      </a:r>
                      <a:endParaRPr lang="en-US" sz="1800" dirty="0">
                        <a:effectLst/>
                        <a:latin typeface="+mn-lt"/>
                        <a:cs typeface="Arial" panose="020B0604020202020204" pitchFamily="34" charset="0"/>
                      </a:endParaRPr>
                    </a:p>
                  </a:txBody>
                  <a:tcPr anchor="ctr">
                    <a:lnL w="28575" cap="flat" cmpd="sng" algn="ctr">
                      <a:solidFill>
                        <a:schemeClr val="tx1">
                          <a:lumMod val="65000"/>
                          <a:lumOff val="35000"/>
                        </a:schemeClr>
                      </a:solidFill>
                      <a:prstDash val="solid"/>
                      <a:round/>
                      <a:headEnd type="none" w="med" len="med"/>
                      <a:tailEnd type="none" w="med" len="med"/>
                    </a:lnL>
                    <a:lnR w="28575" cap="flat" cmpd="sng" algn="ctr">
                      <a:solidFill>
                        <a:schemeClr val="tx1">
                          <a:lumMod val="65000"/>
                          <a:lumOff val="35000"/>
                        </a:schemeClr>
                      </a:solidFill>
                      <a:prstDash val="solid"/>
                      <a:round/>
                      <a:headEnd type="none" w="med" len="med"/>
                      <a:tailEnd type="none" w="med" len="med"/>
                    </a:lnR>
                    <a:lnT w="28575" cap="flat" cmpd="sng" algn="ctr">
                      <a:solidFill>
                        <a:schemeClr val="tx1">
                          <a:lumMod val="65000"/>
                          <a:lumOff val="35000"/>
                        </a:schemeClr>
                      </a:solidFill>
                      <a:prstDash val="solid"/>
                      <a:round/>
                      <a:headEnd type="none" w="med" len="med"/>
                      <a:tailEnd type="none" w="med" len="med"/>
                    </a:lnT>
                    <a:lnB w="28575" cap="flat" cmpd="sng" algn="ctr">
                      <a:solidFill>
                        <a:schemeClr val="tx1">
                          <a:lumMod val="65000"/>
                          <a:lumOff val="35000"/>
                        </a:schemeClr>
                      </a:solidFill>
                      <a:prstDash val="solid"/>
                      <a:round/>
                      <a:headEnd type="none" w="med" len="med"/>
                      <a:tailEnd type="none" w="med" len="med"/>
                    </a:lnB>
                  </a:tcPr>
                </a:tc>
                <a:tc>
                  <a:txBody>
                    <a:bodyPr/>
                    <a:lstStyle/>
                    <a:p>
                      <a:r>
                        <a:rPr lang="en-US" sz="1800" dirty="0">
                          <a:effectLst/>
                          <a:latin typeface="+mn-lt"/>
                          <a:cs typeface="Arial" panose="020B0604020202020204" pitchFamily="34" charset="0"/>
                        </a:rPr>
                        <a:t>&lt;Req 07&gt; Show Continuity Handling</a:t>
                      </a:r>
                    </a:p>
                  </a:txBody>
                  <a:tcPr anchor="ctr">
                    <a:lnL w="28575" cap="flat" cmpd="sng" algn="ctr">
                      <a:solidFill>
                        <a:schemeClr val="tx1">
                          <a:lumMod val="65000"/>
                          <a:lumOff val="35000"/>
                        </a:schemeClr>
                      </a:solidFill>
                      <a:prstDash val="solid"/>
                      <a:round/>
                      <a:headEnd type="none" w="med" len="med"/>
                      <a:tailEnd type="none" w="med" len="med"/>
                    </a:lnL>
                    <a:lnR w="28575" cap="flat" cmpd="sng" algn="ctr">
                      <a:solidFill>
                        <a:schemeClr val="tx1">
                          <a:lumMod val="65000"/>
                          <a:lumOff val="35000"/>
                        </a:schemeClr>
                      </a:solidFill>
                      <a:prstDash val="solid"/>
                      <a:round/>
                      <a:headEnd type="none" w="med" len="med"/>
                      <a:tailEnd type="none" w="med" len="med"/>
                    </a:lnR>
                    <a:lnT w="28575" cap="flat" cmpd="sng" algn="ctr">
                      <a:solidFill>
                        <a:schemeClr val="tx1">
                          <a:lumMod val="65000"/>
                          <a:lumOff val="35000"/>
                        </a:schemeClr>
                      </a:solidFill>
                      <a:prstDash val="solid"/>
                      <a:round/>
                      <a:headEnd type="none" w="med" len="med"/>
                      <a:tailEnd type="none" w="med" len="med"/>
                    </a:lnT>
                    <a:lnB w="28575" cap="flat" cmpd="sng" algn="ctr">
                      <a:solidFill>
                        <a:schemeClr val="tx1">
                          <a:lumMod val="65000"/>
                          <a:lumOff val="35000"/>
                        </a:schemeClr>
                      </a:solidFill>
                      <a:prstDash val="solid"/>
                      <a:round/>
                      <a:headEnd type="none" w="med" len="med"/>
                      <a:tailEnd type="none" w="med" len="med"/>
                    </a:lnB>
                  </a:tcPr>
                </a:tc>
                <a:tc>
                  <a:txBody>
                    <a:bodyPr/>
                    <a:lstStyle/>
                    <a:p>
                      <a:r>
                        <a:rPr lang="en-US" sz="1800" dirty="0">
                          <a:effectLst/>
                          <a:latin typeface="+mn-lt"/>
                          <a:cs typeface="Arial" panose="020B0604020202020204" pitchFamily="34" charset="0"/>
                        </a:rPr>
                        <a:t>Functional Requirement</a:t>
                      </a:r>
                    </a:p>
                  </a:txBody>
                  <a:tcPr anchor="ctr">
                    <a:lnL w="28575" cap="flat" cmpd="sng" algn="ctr">
                      <a:solidFill>
                        <a:schemeClr val="tx1">
                          <a:lumMod val="65000"/>
                          <a:lumOff val="35000"/>
                        </a:schemeClr>
                      </a:solidFill>
                      <a:prstDash val="solid"/>
                      <a:round/>
                      <a:headEnd type="none" w="med" len="med"/>
                      <a:tailEnd type="none" w="med" len="med"/>
                    </a:lnL>
                    <a:lnT w="28575" cap="flat" cmpd="sng" algn="ctr">
                      <a:solidFill>
                        <a:schemeClr val="tx1">
                          <a:lumMod val="65000"/>
                          <a:lumOff val="35000"/>
                        </a:schemeClr>
                      </a:solidFill>
                      <a:prstDash val="solid"/>
                      <a:round/>
                      <a:headEnd type="none" w="med" len="med"/>
                      <a:tailEnd type="none" w="med" len="med"/>
                    </a:lnT>
                    <a:lnB w="28575" cap="flat" cmpd="sng" algn="ctr">
                      <a:solidFill>
                        <a:schemeClr val="tx1">
                          <a:lumMod val="65000"/>
                          <a:lumOff val="35000"/>
                        </a:schemeClr>
                      </a:solidFill>
                      <a:prstDash val="solid"/>
                      <a:round/>
                      <a:headEnd type="none" w="med" len="med"/>
                      <a:tailEnd type="none" w="med" len="med"/>
                    </a:lnB>
                  </a:tcPr>
                </a:tc>
                <a:extLst>
                  <a:ext uri="{0D108BD9-81ED-4DB2-BD59-A6C34878D82A}">
                    <a16:rowId xmlns:a16="http://schemas.microsoft.com/office/drawing/2014/main" val="731978029"/>
                  </a:ext>
                </a:extLst>
              </a:tr>
              <a:tr h="371342">
                <a:tc row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mn-lt"/>
                        </a:rPr>
                        <a:t>Safety Requirements</a:t>
                      </a:r>
                      <a:endParaRPr lang="en-US" sz="1800" dirty="0">
                        <a:effectLst/>
                        <a:latin typeface="+mn-lt"/>
                        <a:cs typeface="Arial" panose="020B0604020202020204" pitchFamily="34" charset="0"/>
                      </a:endParaRPr>
                    </a:p>
                  </a:txBody>
                  <a:tcPr anchor="ctr">
                    <a:lnL w="28575" cap="flat" cmpd="sng" algn="ctr">
                      <a:solidFill>
                        <a:schemeClr val="tx1">
                          <a:lumMod val="65000"/>
                          <a:lumOff val="35000"/>
                        </a:schemeClr>
                      </a:solidFill>
                      <a:prstDash val="solid"/>
                      <a:round/>
                      <a:headEnd type="none" w="med" len="med"/>
                      <a:tailEnd type="none" w="med" len="med"/>
                    </a:lnL>
                    <a:lnR w="28575" cap="flat" cmpd="sng" algn="ctr">
                      <a:solidFill>
                        <a:schemeClr val="tx1">
                          <a:lumMod val="65000"/>
                          <a:lumOff val="35000"/>
                        </a:schemeClr>
                      </a:solidFill>
                      <a:prstDash val="solid"/>
                      <a:round/>
                      <a:headEnd type="none" w="med" len="med"/>
                      <a:tailEnd type="none" w="med" len="med"/>
                    </a:lnR>
                    <a:lnT w="28575" cap="flat" cmpd="sng" algn="ctr">
                      <a:solidFill>
                        <a:schemeClr val="tx1">
                          <a:lumMod val="65000"/>
                          <a:lumOff val="35000"/>
                        </a:schemeClr>
                      </a:solidFill>
                      <a:prstDash val="solid"/>
                      <a:round/>
                      <a:headEnd type="none" w="med" len="med"/>
                      <a:tailEnd type="none" w="med" len="med"/>
                    </a:lnT>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mn-lt"/>
                          <a:cs typeface="Arial" panose="020B0604020202020204" pitchFamily="34" charset="0"/>
                        </a:rPr>
                        <a:t>&lt;Req 03&gt; Manual Control Override</a:t>
                      </a:r>
                    </a:p>
                  </a:txBody>
                  <a:tcPr anchor="ctr">
                    <a:lnL w="28575" cap="flat" cmpd="sng" algn="ctr">
                      <a:solidFill>
                        <a:schemeClr val="tx1">
                          <a:lumMod val="65000"/>
                          <a:lumOff val="35000"/>
                        </a:schemeClr>
                      </a:solidFill>
                      <a:prstDash val="solid"/>
                      <a:round/>
                      <a:headEnd type="none" w="med" len="med"/>
                      <a:tailEnd type="none" w="med" len="med"/>
                    </a:lnL>
                    <a:lnR w="28575" cap="flat" cmpd="sng" algn="ctr">
                      <a:solidFill>
                        <a:schemeClr val="tx1">
                          <a:lumMod val="65000"/>
                          <a:lumOff val="35000"/>
                        </a:schemeClr>
                      </a:solidFill>
                      <a:prstDash val="solid"/>
                      <a:round/>
                      <a:headEnd type="none" w="med" len="med"/>
                      <a:tailEnd type="none" w="med" len="med"/>
                    </a:lnR>
                    <a:lnT w="28575" cap="flat" cmpd="sng" algn="ctr">
                      <a:solidFill>
                        <a:schemeClr val="tx1">
                          <a:lumMod val="65000"/>
                          <a:lumOff val="35000"/>
                        </a:schemeClr>
                      </a:solidFill>
                      <a:prstDash val="solid"/>
                      <a:round/>
                      <a:headEnd type="none" w="med" len="med"/>
                      <a:tailEnd type="none" w="med" len="med"/>
                    </a:lnT>
                    <a:lnB w="28575" cap="flat" cmpd="sng" algn="ctr">
                      <a:solidFill>
                        <a:schemeClr val="tx1">
                          <a:lumMod val="65000"/>
                          <a:lumOff val="35000"/>
                        </a:schemeClr>
                      </a:solidFill>
                      <a:prstDash val="solid"/>
                      <a:round/>
                      <a:headEnd type="none" w="med" len="med"/>
                      <a:tailEnd type="none" w="med" len="med"/>
                    </a:lnB>
                  </a:tcPr>
                </a:tc>
                <a:tc row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mn-lt"/>
                          <a:cs typeface="Arial" panose="020B0604020202020204" pitchFamily="34" charset="0"/>
                        </a:rPr>
                        <a:t>Functional Requirements</a:t>
                      </a:r>
                    </a:p>
                  </a:txBody>
                  <a:tcPr anchor="ctr">
                    <a:lnL w="28575" cap="flat" cmpd="sng" algn="ctr">
                      <a:solidFill>
                        <a:schemeClr val="tx1">
                          <a:lumMod val="65000"/>
                          <a:lumOff val="35000"/>
                        </a:schemeClr>
                      </a:solidFill>
                      <a:prstDash val="solid"/>
                      <a:round/>
                      <a:headEnd type="none" w="med" len="med"/>
                      <a:tailEnd type="none" w="med" len="med"/>
                    </a:lnL>
                    <a:lnT w="28575" cap="flat" cmpd="sng" algn="ctr">
                      <a:solidFill>
                        <a:schemeClr val="tx1">
                          <a:lumMod val="65000"/>
                          <a:lumOff val="35000"/>
                        </a:schemeClr>
                      </a:solidFill>
                      <a:prstDash val="solid"/>
                      <a:round/>
                      <a:headEnd type="none" w="med" len="med"/>
                      <a:tailEnd type="none" w="med" len="med"/>
                    </a:lnT>
                  </a:tcPr>
                </a:tc>
                <a:extLst>
                  <a:ext uri="{0D108BD9-81ED-4DB2-BD59-A6C34878D82A}">
                    <a16:rowId xmlns:a16="http://schemas.microsoft.com/office/drawing/2014/main" val="4047521023"/>
                  </a:ext>
                </a:extLst>
              </a:tr>
              <a:tr h="0">
                <a:tc vMerge="1">
                  <a:txBody>
                    <a:bodyPr/>
                    <a:lstStyle/>
                    <a:p>
                      <a:endParaRPr lang="en-US" sz="1800" dirty="0">
                        <a:effectLst/>
                        <a:latin typeface="+mn-lt"/>
                        <a:cs typeface="Arial" panose="020B0604020202020204" pitchFamily="34" charset="0"/>
                      </a:endParaRPr>
                    </a:p>
                  </a:txBody>
                  <a:tcPr anchor="ctr">
                    <a:lnL w="28575" cap="flat" cmpd="sng" algn="ctr">
                      <a:solidFill>
                        <a:schemeClr val="tx1">
                          <a:lumMod val="65000"/>
                          <a:lumOff val="35000"/>
                        </a:schemeClr>
                      </a:solidFill>
                      <a:prstDash val="solid"/>
                      <a:round/>
                      <a:headEnd type="none" w="med" len="med"/>
                      <a:tailEnd type="none" w="med" len="med"/>
                    </a:lnL>
                    <a:lnR w="28575" cap="flat" cmpd="sng" algn="ctr">
                      <a:solidFill>
                        <a:schemeClr val="tx1">
                          <a:lumMod val="65000"/>
                          <a:lumOff val="35000"/>
                        </a:schemeClr>
                      </a:solidFill>
                      <a:prstDash val="solid"/>
                      <a:round/>
                      <a:headEnd type="none" w="med" len="med"/>
                      <a:tailEnd type="none" w="med" len="med"/>
                    </a:lnR>
                    <a:lnT w="28575" cap="flat" cmpd="sng" algn="ctr">
                      <a:solidFill>
                        <a:schemeClr val="tx1">
                          <a:lumMod val="65000"/>
                          <a:lumOff val="35000"/>
                        </a:schemeClr>
                      </a:solidFill>
                      <a:prstDash val="solid"/>
                      <a:round/>
                      <a:headEnd type="none" w="med" len="med"/>
                      <a:tailEnd type="none" w="med" len="med"/>
                    </a:lnT>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mn-lt"/>
                          <a:cs typeface="Arial" panose="020B0604020202020204" pitchFamily="34" charset="0"/>
                        </a:rPr>
                        <a:t>&lt;Req 09&gt; Airspace Boundary Enforcement</a:t>
                      </a:r>
                    </a:p>
                  </a:txBody>
                  <a:tcPr anchor="ctr">
                    <a:lnL w="28575" cap="flat" cmpd="sng" algn="ctr">
                      <a:solidFill>
                        <a:schemeClr val="tx1">
                          <a:lumMod val="65000"/>
                          <a:lumOff val="35000"/>
                        </a:schemeClr>
                      </a:solidFill>
                      <a:prstDash val="solid"/>
                      <a:round/>
                      <a:headEnd type="none" w="med" len="med"/>
                      <a:tailEnd type="none" w="med" len="med"/>
                    </a:lnL>
                    <a:lnR w="28575" cap="flat" cmpd="sng" algn="ctr">
                      <a:solidFill>
                        <a:schemeClr val="tx1">
                          <a:lumMod val="65000"/>
                          <a:lumOff val="35000"/>
                        </a:schemeClr>
                      </a:solidFill>
                      <a:prstDash val="solid"/>
                      <a:round/>
                      <a:headEnd type="none" w="med" len="med"/>
                      <a:tailEnd type="none" w="med" len="med"/>
                    </a:lnR>
                    <a:lnT w="28575" cap="flat" cmpd="sng" algn="ctr">
                      <a:solidFill>
                        <a:schemeClr val="tx1">
                          <a:lumMod val="65000"/>
                          <a:lumOff val="35000"/>
                        </a:schemeClr>
                      </a:solidFill>
                      <a:prstDash val="solid"/>
                      <a:round/>
                      <a:headEnd type="none" w="med" len="med"/>
                      <a:tailEnd type="none" w="med" len="med"/>
                    </a:lnT>
                  </a:tcP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mn-lt"/>
                        <a:cs typeface="Arial" panose="020B0604020202020204" pitchFamily="34" charset="0"/>
                      </a:endParaRPr>
                    </a:p>
                  </a:txBody>
                  <a:tcPr anchor="ctr">
                    <a:lnL w="28575" cap="flat" cmpd="sng" algn="ctr">
                      <a:solidFill>
                        <a:schemeClr val="tx1">
                          <a:lumMod val="65000"/>
                          <a:lumOff val="35000"/>
                        </a:schemeClr>
                      </a:solidFill>
                      <a:prstDash val="solid"/>
                      <a:round/>
                      <a:headEnd type="none" w="med" len="med"/>
                      <a:tailEnd type="none" w="med" len="med"/>
                    </a:lnL>
                    <a:lnT w="28575" cap="flat" cmpd="sng" algn="ctr">
                      <a:solidFill>
                        <a:schemeClr val="tx1">
                          <a:lumMod val="65000"/>
                          <a:lumOff val="35000"/>
                        </a:schemeClr>
                      </a:solidFill>
                      <a:prstDash val="solid"/>
                      <a:round/>
                      <a:headEnd type="none" w="med" len="med"/>
                      <a:tailEnd type="none" w="med" len="med"/>
                    </a:lnT>
                  </a:tcPr>
                </a:tc>
                <a:extLst>
                  <a:ext uri="{0D108BD9-81ED-4DB2-BD59-A6C34878D82A}">
                    <a16:rowId xmlns:a16="http://schemas.microsoft.com/office/drawing/2014/main" val="3720128021"/>
                  </a:ext>
                </a:extLst>
              </a:tr>
            </a:tbl>
          </a:graphicData>
        </a:graphic>
      </p:graphicFrame>
      <p:sp>
        <p:nvSpPr>
          <p:cNvPr id="2" name="Title 1">
            <a:extLst>
              <a:ext uri="{FF2B5EF4-FFF2-40B4-BE49-F238E27FC236}">
                <a16:creationId xmlns:a16="http://schemas.microsoft.com/office/drawing/2014/main" id="{1618E4C1-083B-825D-EEF8-1A7D16B1099B}"/>
              </a:ext>
            </a:extLst>
          </p:cNvPr>
          <p:cNvSpPr>
            <a:spLocks noGrp="1"/>
          </p:cNvSpPr>
          <p:nvPr>
            <p:ph type="title"/>
          </p:nvPr>
        </p:nvSpPr>
        <p:spPr>
          <a:xfrm>
            <a:off x="476250" y="-45720"/>
            <a:ext cx="10515600" cy="1325563"/>
          </a:xfrm>
        </p:spPr>
        <p:txBody>
          <a:bodyPr>
            <a:normAutofit/>
          </a:bodyPr>
          <a:lstStyle/>
          <a:p>
            <a:r>
              <a:rPr lang="en-US" sz="4000" b="1" dirty="0"/>
              <a:t>System Requirements Categorization</a:t>
            </a:r>
          </a:p>
        </p:txBody>
      </p:sp>
      <p:sp>
        <p:nvSpPr>
          <p:cNvPr id="3" name="Content Placeholder 2">
            <a:extLst>
              <a:ext uri="{FF2B5EF4-FFF2-40B4-BE49-F238E27FC236}">
                <a16:creationId xmlns:a16="http://schemas.microsoft.com/office/drawing/2014/main" id="{78BDDB52-1C59-7CDD-7587-949FF208027D}"/>
              </a:ext>
            </a:extLst>
          </p:cNvPr>
          <p:cNvSpPr>
            <a:spLocks noGrp="1"/>
          </p:cNvSpPr>
          <p:nvPr>
            <p:ph idx="1"/>
          </p:nvPr>
        </p:nvSpPr>
        <p:spPr>
          <a:xfrm>
            <a:off x="476250" y="1103074"/>
            <a:ext cx="11106150" cy="1082955"/>
          </a:xfrm>
        </p:spPr>
        <p:txBody>
          <a:bodyPr>
            <a:normAutofit/>
          </a:bodyPr>
          <a:lstStyle/>
          <a:p>
            <a:pPr marL="0" indent="0" algn="just">
              <a:buNone/>
            </a:pPr>
            <a:r>
              <a:rPr lang="en-US" sz="2000" dirty="0">
                <a:latin typeface="Arial" panose="020B0604020202020204" pitchFamily="34" charset="0"/>
                <a:cs typeface="Arial" panose="020B0604020202020204" pitchFamily="34" charset="0"/>
              </a:rPr>
              <a:t>System requirements can be grouped into categories based on their purpose. This helps manage complexity, makes traceability easier, and ensures that all aspects of the Drone Light Show System are addressed, from performance to safety and compliance.</a:t>
            </a:r>
          </a:p>
        </p:txBody>
      </p:sp>
      <p:sp>
        <p:nvSpPr>
          <p:cNvPr id="6" name="Rectangle 5">
            <a:extLst>
              <a:ext uri="{FF2B5EF4-FFF2-40B4-BE49-F238E27FC236}">
                <a16:creationId xmlns:a16="http://schemas.microsoft.com/office/drawing/2014/main" id="{C07A07E3-8539-207D-9735-0DD3307AD6A8}"/>
              </a:ext>
            </a:extLst>
          </p:cNvPr>
          <p:cNvSpPr/>
          <p:nvPr/>
        </p:nvSpPr>
        <p:spPr>
          <a:xfrm rot="2405928">
            <a:off x="10887076" y="-479990"/>
            <a:ext cx="2171700" cy="1123950"/>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81259E4D-5B62-5491-701B-8B8D4112A9EE}"/>
              </a:ext>
            </a:extLst>
          </p:cNvPr>
          <p:cNvSpPr/>
          <p:nvPr/>
        </p:nvSpPr>
        <p:spPr>
          <a:xfrm rot="2405928">
            <a:off x="-866773" y="6216254"/>
            <a:ext cx="2171700" cy="1123950"/>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lide Number Placeholder 7">
            <a:extLst>
              <a:ext uri="{FF2B5EF4-FFF2-40B4-BE49-F238E27FC236}">
                <a16:creationId xmlns:a16="http://schemas.microsoft.com/office/drawing/2014/main" id="{AFEB1E46-AC85-63B9-C70A-7C8E09172D16}"/>
              </a:ext>
            </a:extLst>
          </p:cNvPr>
          <p:cNvSpPr>
            <a:spLocks noGrp="1"/>
          </p:cNvSpPr>
          <p:nvPr>
            <p:ph type="sldNum" sz="quarter" idx="12"/>
          </p:nvPr>
        </p:nvSpPr>
        <p:spPr>
          <a:xfrm>
            <a:off x="9448800" y="6492875"/>
            <a:ext cx="2743200" cy="365125"/>
          </a:xfrm>
        </p:spPr>
        <p:txBody>
          <a:bodyPr/>
          <a:lstStyle/>
          <a:p>
            <a:fld id="{9BD8E8C2-6878-4A42-AED4-4B76AE5AAC22}" type="slidenum">
              <a:rPr lang="en-US" smtClean="0"/>
              <a:t>14</a:t>
            </a:fld>
            <a:endParaRPr lang="en-US"/>
          </a:p>
        </p:txBody>
      </p:sp>
    </p:spTree>
    <p:extLst>
      <p:ext uri="{BB962C8B-B14F-4D97-AF65-F5344CB8AC3E}">
        <p14:creationId xmlns:p14="http://schemas.microsoft.com/office/powerpoint/2010/main" val="34349960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E70723-88CF-5941-2F23-BB75C5DE6C0E}"/>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5062FE3D-3733-F45B-CF0C-9844D52E0A9A}"/>
              </a:ext>
            </a:extLst>
          </p:cNvPr>
          <p:cNvSpPr/>
          <p:nvPr/>
        </p:nvSpPr>
        <p:spPr>
          <a:xfrm>
            <a:off x="476250" y="299794"/>
            <a:ext cx="3701612" cy="611674"/>
          </a:xfrm>
          <a:prstGeom prst="rect">
            <a:avLst/>
          </a:prstGeom>
          <a:gradFill flip="none" rotWithShape="1">
            <a:gsLst>
              <a:gs pos="0">
                <a:schemeClr val="tx1">
                  <a:lumMod val="50000"/>
                  <a:lumOff val="50000"/>
                  <a:tint val="66000"/>
                  <a:satMod val="160000"/>
                </a:schemeClr>
              </a:gs>
              <a:gs pos="50000">
                <a:schemeClr val="tx1">
                  <a:lumMod val="50000"/>
                  <a:lumOff val="50000"/>
                  <a:tint val="44500"/>
                  <a:satMod val="160000"/>
                </a:schemeClr>
              </a:gs>
              <a:gs pos="100000">
                <a:schemeClr val="bg1"/>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6EA8A31E-1669-5BB7-DD41-3F5F21FF7E3E}"/>
              </a:ext>
            </a:extLst>
          </p:cNvPr>
          <p:cNvPicPr>
            <a:picLocks noChangeAspect="1"/>
          </p:cNvPicPr>
          <p:nvPr/>
        </p:nvPicPr>
        <p:blipFill>
          <a:blip r:embed="rId3">
            <a:extLst>
              <a:ext uri="{28A0092B-C50C-407E-A947-70E740481C1C}">
                <a14:useLocalDpi xmlns:a14="http://schemas.microsoft.com/office/drawing/2010/main" val="0"/>
              </a:ext>
            </a:extLst>
          </a:blip>
          <a:srcRect l="19469" r="1906" b="9829"/>
          <a:stretch>
            <a:fillRect/>
          </a:stretch>
        </p:blipFill>
        <p:spPr>
          <a:xfrm>
            <a:off x="0" y="2596277"/>
            <a:ext cx="12192000" cy="4114173"/>
          </a:xfrm>
          <a:prstGeom prst="rect">
            <a:avLst/>
          </a:prstGeom>
        </p:spPr>
      </p:pic>
      <p:sp>
        <p:nvSpPr>
          <p:cNvPr id="2" name="Title 1">
            <a:extLst>
              <a:ext uri="{FF2B5EF4-FFF2-40B4-BE49-F238E27FC236}">
                <a16:creationId xmlns:a16="http://schemas.microsoft.com/office/drawing/2014/main" id="{83D19846-AB46-C6B2-4478-41825569E61E}"/>
              </a:ext>
            </a:extLst>
          </p:cNvPr>
          <p:cNvSpPr>
            <a:spLocks noGrp="1"/>
          </p:cNvSpPr>
          <p:nvPr>
            <p:ph type="title"/>
          </p:nvPr>
        </p:nvSpPr>
        <p:spPr>
          <a:xfrm>
            <a:off x="476250" y="-45720"/>
            <a:ext cx="10515600" cy="1325563"/>
          </a:xfrm>
        </p:spPr>
        <p:txBody>
          <a:bodyPr>
            <a:normAutofit/>
          </a:bodyPr>
          <a:lstStyle/>
          <a:p>
            <a:r>
              <a:rPr lang="en-US" sz="4000" b="1" dirty="0"/>
              <a:t>State Machines</a:t>
            </a:r>
          </a:p>
        </p:txBody>
      </p:sp>
      <p:sp>
        <p:nvSpPr>
          <p:cNvPr id="3" name="Content Placeholder 2">
            <a:extLst>
              <a:ext uri="{FF2B5EF4-FFF2-40B4-BE49-F238E27FC236}">
                <a16:creationId xmlns:a16="http://schemas.microsoft.com/office/drawing/2014/main" id="{11CC9A62-F828-C770-75A5-2DB696235FFD}"/>
              </a:ext>
            </a:extLst>
          </p:cNvPr>
          <p:cNvSpPr>
            <a:spLocks noGrp="1"/>
          </p:cNvSpPr>
          <p:nvPr>
            <p:ph idx="1"/>
          </p:nvPr>
        </p:nvSpPr>
        <p:spPr>
          <a:xfrm>
            <a:off x="476250" y="1103074"/>
            <a:ext cx="11120664" cy="4741466"/>
          </a:xfrm>
        </p:spPr>
        <p:txBody>
          <a:bodyPr>
            <a:normAutofit/>
          </a:bodyPr>
          <a:lstStyle/>
          <a:p>
            <a:pPr marL="0" indent="0" algn="just">
              <a:buNone/>
            </a:pPr>
            <a:r>
              <a:rPr lang="en-US" sz="2000" dirty="0">
                <a:latin typeface="Arial" panose="020B0604020202020204" pitchFamily="34" charset="0"/>
                <a:cs typeface="Arial" panose="020B0604020202020204" pitchFamily="34" charset="0"/>
              </a:rPr>
              <a:t>The drone light show system can be described using a state machine, which shows how drones move between different states during the show. Typical states include preparation, take-off, flying into formation, performing synchronized light patterns, and returning to land. The state machine also includes safety-related transitions, such as switching to manual control or emergency landing when needed. This helps us clearly understand drone behavior throughout the entire light show.</a:t>
            </a:r>
          </a:p>
        </p:txBody>
      </p:sp>
      <p:sp>
        <p:nvSpPr>
          <p:cNvPr id="15" name="Rectangle 14">
            <a:extLst>
              <a:ext uri="{FF2B5EF4-FFF2-40B4-BE49-F238E27FC236}">
                <a16:creationId xmlns:a16="http://schemas.microsoft.com/office/drawing/2014/main" id="{A7ECA8B4-9097-1342-0CE0-6E2524953BCB}"/>
              </a:ext>
            </a:extLst>
          </p:cNvPr>
          <p:cNvSpPr/>
          <p:nvPr/>
        </p:nvSpPr>
        <p:spPr>
          <a:xfrm rot="2405928">
            <a:off x="10887076" y="-479990"/>
            <a:ext cx="2171700" cy="1123950"/>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BD04D45-4B82-6C0C-3544-FE5694A34D64}"/>
              </a:ext>
            </a:extLst>
          </p:cNvPr>
          <p:cNvSpPr/>
          <p:nvPr/>
        </p:nvSpPr>
        <p:spPr>
          <a:xfrm rot="2405928">
            <a:off x="-1085850" y="6603449"/>
            <a:ext cx="2171700" cy="1123950"/>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Slide Number Placeholder 7">
            <a:extLst>
              <a:ext uri="{FF2B5EF4-FFF2-40B4-BE49-F238E27FC236}">
                <a16:creationId xmlns:a16="http://schemas.microsoft.com/office/drawing/2014/main" id="{6232E34B-25D8-BC1C-C4AA-810B574E525E}"/>
              </a:ext>
            </a:extLst>
          </p:cNvPr>
          <p:cNvSpPr>
            <a:spLocks noGrp="1"/>
          </p:cNvSpPr>
          <p:nvPr>
            <p:ph type="sldNum" sz="quarter" idx="12"/>
          </p:nvPr>
        </p:nvSpPr>
        <p:spPr>
          <a:xfrm>
            <a:off x="9448800" y="6492875"/>
            <a:ext cx="2743200" cy="365125"/>
          </a:xfrm>
        </p:spPr>
        <p:txBody>
          <a:bodyPr/>
          <a:lstStyle/>
          <a:p>
            <a:fld id="{9BD8E8C2-6878-4A42-AED4-4B76AE5AAC22}" type="slidenum">
              <a:rPr lang="en-US" smtClean="0"/>
              <a:t>15</a:t>
            </a:fld>
            <a:endParaRPr lang="en-US"/>
          </a:p>
        </p:txBody>
      </p:sp>
    </p:spTree>
    <p:extLst>
      <p:ext uri="{BB962C8B-B14F-4D97-AF65-F5344CB8AC3E}">
        <p14:creationId xmlns:p14="http://schemas.microsoft.com/office/powerpoint/2010/main" val="4416021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6CC18F-A1E1-ED30-4289-5062122FE504}"/>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3E78B121-CAFE-83E4-256F-C3A356F01788}"/>
              </a:ext>
            </a:extLst>
          </p:cNvPr>
          <p:cNvSpPr/>
          <p:nvPr/>
        </p:nvSpPr>
        <p:spPr>
          <a:xfrm>
            <a:off x="476249" y="299794"/>
            <a:ext cx="3291709" cy="611674"/>
          </a:xfrm>
          <a:prstGeom prst="rect">
            <a:avLst/>
          </a:prstGeom>
          <a:gradFill flip="none" rotWithShape="1">
            <a:gsLst>
              <a:gs pos="0">
                <a:schemeClr val="tx1">
                  <a:lumMod val="50000"/>
                  <a:lumOff val="50000"/>
                  <a:tint val="66000"/>
                  <a:satMod val="160000"/>
                </a:schemeClr>
              </a:gs>
              <a:gs pos="50000">
                <a:schemeClr val="tx1">
                  <a:lumMod val="50000"/>
                  <a:lumOff val="50000"/>
                  <a:tint val="44500"/>
                  <a:satMod val="160000"/>
                </a:schemeClr>
              </a:gs>
              <a:gs pos="100000">
                <a:schemeClr val="bg1"/>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15CB0D36-0042-1EAB-E819-ABBF2ADCB21D}"/>
              </a:ext>
            </a:extLst>
          </p:cNvPr>
          <p:cNvPicPr>
            <a:picLocks noChangeAspect="1"/>
          </p:cNvPicPr>
          <p:nvPr/>
        </p:nvPicPr>
        <p:blipFill>
          <a:blip r:embed="rId2">
            <a:extLst>
              <a:ext uri="{28A0092B-C50C-407E-A947-70E740481C1C}">
                <a14:useLocalDpi xmlns:a14="http://schemas.microsoft.com/office/drawing/2010/main" val="0"/>
              </a:ext>
            </a:extLst>
          </a:blip>
          <a:srcRect l="6072" r="1786"/>
          <a:stretch>
            <a:fillRect/>
          </a:stretch>
        </p:blipFill>
        <p:spPr>
          <a:xfrm>
            <a:off x="0" y="2308678"/>
            <a:ext cx="12192000" cy="4345626"/>
          </a:xfrm>
          <a:prstGeom prst="rect">
            <a:avLst/>
          </a:prstGeom>
        </p:spPr>
      </p:pic>
      <p:sp>
        <p:nvSpPr>
          <p:cNvPr id="2" name="Title 1">
            <a:extLst>
              <a:ext uri="{FF2B5EF4-FFF2-40B4-BE49-F238E27FC236}">
                <a16:creationId xmlns:a16="http://schemas.microsoft.com/office/drawing/2014/main" id="{DF4E586B-C379-F06E-4A38-23D20A9712A9}"/>
              </a:ext>
            </a:extLst>
          </p:cNvPr>
          <p:cNvSpPr>
            <a:spLocks noGrp="1"/>
          </p:cNvSpPr>
          <p:nvPr>
            <p:ph type="title"/>
          </p:nvPr>
        </p:nvSpPr>
        <p:spPr>
          <a:xfrm>
            <a:off x="476250" y="-43542"/>
            <a:ext cx="10515600" cy="1325563"/>
          </a:xfrm>
        </p:spPr>
        <p:txBody>
          <a:bodyPr>
            <a:normAutofit/>
          </a:bodyPr>
          <a:lstStyle/>
          <a:p>
            <a:r>
              <a:rPr lang="en-US" sz="4000" b="1" dirty="0"/>
              <a:t>Exhibit States</a:t>
            </a:r>
          </a:p>
        </p:txBody>
      </p:sp>
      <p:sp>
        <p:nvSpPr>
          <p:cNvPr id="3" name="Content Placeholder 2">
            <a:extLst>
              <a:ext uri="{FF2B5EF4-FFF2-40B4-BE49-F238E27FC236}">
                <a16:creationId xmlns:a16="http://schemas.microsoft.com/office/drawing/2014/main" id="{88146AC8-6DC9-9E6A-22DC-626BD4EC2A19}"/>
              </a:ext>
            </a:extLst>
          </p:cNvPr>
          <p:cNvSpPr>
            <a:spLocks noGrp="1"/>
          </p:cNvSpPr>
          <p:nvPr>
            <p:ph idx="1"/>
          </p:nvPr>
        </p:nvSpPr>
        <p:spPr>
          <a:xfrm>
            <a:off x="476250" y="1109608"/>
            <a:ext cx="11106150" cy="2188766"/>
          </a:xfrm>
        </p:spPr>
        <p:txBody>
          <a:bodyPr>
            <a:normAutofit/>
          </a:bodyPr>
          <a:lstStyle/>
          <a:p>
            <a:pPr marL="0" indent="0" algn="just">
              <a:buNone/>
            </a:pPr>
            <a:r>
              <a:rPr lang="en-US" sz="2000" dirty="0">
                <a:latin typeface="Arial" panose="020B0604020202020204" pitchFamily="34" charset="0"/>
                <a:cs typeface="Arial" panose="020B0604020202020204" pitchFamily="34" charset="0"/>
              </a:rPr>
              <a:t>Exhibit states link the states to the system parts showing which part of the system exhibits a given state as part of its behavior. For example, the drone hardware is active in flight-operation, the light modules are active during show performance. By mapping exhibit states to system parts, we can see how different components contribute at each step of the operation.</a:t>
            </a:r>
          </a:p>
          <a:p>
            <a:pPr marL="0" indent="0" algn="just">
              <a:buNone/>
            </a:pPr>
            <a:endParaRPr lang="en-US" sz="2000" dirty="0">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8111B87A-5572-ED65-F7B5-7A04EA3D0D47}"/>
              </a:ext>
            </a:extLst>
          </p:cNvPr>
          <p:cNvSpPr/>
          <p:nvPr/>
        </p:nvSpPr>
        <p:spPr>
          <a:xfrm rot="2405928">
            <a:off x="10887076" y="-479990"/>
            <a:ext cx="2171700" cy="1123950"/>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22A1DBB-4112-7BC8-C702-9EBE85460A09}"/>
              </a:ext>
            </a:extLst>
          </p:cNvPr>
          <p:cNvSpPr/>
          <p:nvPr/>
        </p:nvSpPr>
        <p:spPr>
          <a:xfrm rot="2405928">
            <a:off x="-1085850" y="6296026"/>
            <a:ext cx="2171700" cy="1123950"/>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Slide Number Placeholder 7">
            <a:extLst>
              <a:ext uri="{FF2B5EF4-FFF2-40B4-BE49-F238E27FC236}">
                <a16:creationId xmlns:a16="http://schemas.microsoft.com/office/drawing/2014/main" id="{070A221A-D6D8-C05D-E828-9E3EB20FB78F}"/>
              </a:ext>
            </a:extLst>
          </p:cNvPr>
          <p:cNvSpPr>
            <a:spLocks noGrp="1"/>
          </p:cNvSpPr>
          <p:nvPr>
            <p:ph type="sldNum" sz="quarter" idx="12"/>
          </p:nvPr>
        </p:nvSpPr>
        <p:spPr>
          <a:xfrm>
            <a:off x="9448800" y="6492875"/>
            <a:ext cx="2743200" cy="365125"/>
          </a:xfrm>
        </p:spPr>
        <p:txBody>
          <a:bodyPr/>
          <a:lstStyle/>
          <a:p>
            <a:fld id="{9BD8E8C2-6878-4A42-AED4-4B76AE5AAC22}" type="slidenum">
              <a:rPr lang="en-US" smtClean="0"/>
              <a:t>16</a:t>
            </a:fld>
            <a:endParaRPr lang="en-US"/>
          </a:p>
        </p:txBody>
      </p:sp>
    </p:spTree>
    <p:extLst>
      <p:ext uri="{BB962C8B-B14F-4D97-AF65-F5344CB8AC3E}">
        <p14:creationId xmlns:p14="http://schemas.microsoft.com/office/powerpoint/2010/main" val="7316700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4512F7-5A49-0C10-712B-DCB376D09274}"/>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39F01388-ABAB-BE32-606A-8BFF6C142790}"/>
              </a:ext>
            </a:extLst>
          </p:cNvPr>
          <p:cNvSpPr/>
          <p:nvPr/>
        </p:nvSpPr>
        <p:spPr>
          <a:xfrm>
            <a:off x="476250" y="299794"/>
            <a:ext cx="3575488" cy="611674"/>
          </a:xfrm>
          <a:prstGeom prst="rect">
            <a:avLst/>
          </a:prstGeom>
          <a:gradFill flip="none" rotWithShape="1">
            <a:gsLst>
              <a:gs pos="0">
                <a:schemeClr val="tx1">
                  <a:lumMod val="50000"/>
                  <a:lumOff val="50000"/>
                  <a:tint val="66000"/>
                  <a:satMod val="160000"/>
                </a:schemeClr>
              </a:gs>
              <a:gs pos="50000">
                <a:schemeClr val="tx1">
                  <a:lumMod val="50000"/>
                  <a:lumOff val="50000"/>
                  <a:tint val="44500"/>
                  <a:satMod val="160000"/>
                </a:schemeClr>
              </a:gs>
              <a:gs pos="100000">
                <a:schemeClr val="bg1"/>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7F86D953-1D49-1546-9A81-9DFC4B80865C}"/>
              </a:ext>
            </a:extLst>
          </p:cNvPr>
          <p:cNvPicPr>
            <a:picLocks noChangeAspect="1"/>
          </p:cNvPicPr>
          <p:nvPr/>
        </p:nvPicPr>
        <p:blipFill>
          <a:blip r:embed="rId3">
            <a:extLst>
              <a:ext uri="{28A0092B-C50C-407E-A947-70E740481C1C}">
                <a14:useLocalDpi xmlns:a14="http://schemas.microsoft.com/office/drawing/2010/main" val="0"/>
              </a:ext>
            </a:extLst>
          </a:blip>
          <a:srcRect l="35833" r="1904" b="1827"/>
          <a:stretch>
            <a:fillRect/>
          </a:stretch>
        </p:blipFill>
        <p:spPr>
          <a:xfrm>
            <a:off x="1177189" y="1897655"/>
            <a:ext cx="9837621" cy="4858747"/>
          </a:xfrm>
          <a:prstGeom prst="rect">
            <a:avLst/>
          </a:prstGeom>
        </p:spPr>
      </p:pic>
      <p:sp>
        <p:nvSpPr>
          <p:cNvPr id="2" name="Title 1">
            <a:extLst>
              <a:ext uri="{FF2B5EF4-FFF2-40B4-BE49-F238E27FC236}">
                <a16:creationId xmlns:a16="http://schemas.microsoft.com/office/drawing/2014/main" id="{6A2CEB0A-9EFF-CCD9-00A0-26B25A6C8FC1}"/>
              </a:ext>
            </a:extLst>
          </p:cNvPr>
          <p:cNvSpPr>
            <a:spLocks noGrp="1"/>
          </p:cNvSpPr>
          <p:nvPr>
            <p:ph type="title"/>
          </p:nvPr>
        </p:nvSpPr>
        <p:spPr>
          <a:xfrm>
            <a:off x="476250" y="-43542"/>
            <a:ext cx="10515600" cy="1325563"/>
          </a:xfrm>
        </p:spPr>
        <p:txBody>
          <a:bodyPr>
            <a:normAutofit/>
          </a:bodyPr>
          <a:lstStyle/>
          <a:p>
            <a:r>
              <a:rPr lang="en-US" sz="4000" b="1" dirty="0"/>
              <a:t>Drone Modes</a:t>
            </a:r>
          </a:p>
        </p:txBody>
      </p:sp>
      <p:sp>
        <p:nvSpPr>
          <p:cNvPr id="3" name="Content Placeholder 2">
            <a:extLst>
              <a:ext uri="{FF2B5EF4-FFF2-40B4-BE49-F238E27FC236}">
                <a16:creationId xmlns:a16="http://schemas.microsoft.com/office/drawing/2014/main" id="{85B2496B-91DB-9D6A-442C-B8F27D443E71}"/>
              </a:ext>
            </a:extLst>
          </p:cNvPr>
          <p:cNvSpPr>
            <a:spLocks noGrp="1"/>
          </p:cNvSpPr>
          <p:nvPr>
            <p:ph idx="1"/>
          </p:nvPr>
        </p:nvSpPr>
        <p:spPr>
          <a:xfrm>
            <a:off x="476250" y="1109608"/>
            <a:ext cx="11106150" cy="1082955"/>
          </a:xfrm>
        </p:spPr>
        <p:txBody>
          <a:bodyPr>
            <a:normAutofit/>
          </a:bodyPr>
          <a:lstStyle/>
          <a:p>
            <a:pPr marL="0" indent="0" algn="just">
              <a:buNone/>
            </a:pPr>
            <a:r>
              <a:rPr lang="en-US" sz="2000" dirty="0">
                <a:latin typeface="Arial" panose="020B0604020202020204" pitchFamily="34" charset="0"/>
                <a:cs typeface="Arial" panose="020B0604020202020204" pitchFamily="34" charset="0"/>
              </a:rPr>
              <a:t>State machines can also be used to represent the different operational modes of each drone. They show how drones behave in modes such as charging, autonomous flight, manual control, and idle. </a:t>
            </a:r>
          </a:p>
        </p:txBody>
      </p:sp>
      <p:sp>
        <p:nvSpPr>
          <p:cNvPr id="11" name="Rectangle 10">
            <a:extLst>
              <a:ext uri="{FF2B5EF4-FFF2-40B4-BE49-F238E27FC236}">
                <a16:creationId xmlns:a16="http://schemas.microsoft.com/office/drawing/2014/main" id="{10F85A1D-3772-74B2-731E-1E613DCEEC49}"/>
              </a:ext>
            </a:extLst>
          </p:cNvPr>
          <p:cNvSpPr/>
          <p:nvPr/>
        </p:nvSpPr>
        <p:spPr>
          <a:xfrm rot="2405928">
            <a:off x="10887076" y="-479990"/>
            <a:ext cx="2171700" cy="1123950"/>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B280DEA-85E1-47B6-58D5-3A3F5171E8DF}"/>
              </a:ext>
            </a:extLst>
          </p:cNvPr>
          <p:cNvSpPr/>
          <p:nvPr/>
        </p:nvSpPr>
        <p:spPr>
          <a:xfrm rot="2405928">
            <a:off x="-866773" y="6216254"/>
            <a:ext cx="2171700" cy="1123950"/>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Slide Number Placeholder 7">
            <a:extLst>
              <a:ext uri="{FF2B5EF4-FFF2-40B4-BE49-F238E27FC236}">
                <a16:creationId xmlns:a16="http://schemas.microsoft.com/office/drawing/2014/main" id="{6E6076C9-AB90-C0EA-BF5E-F57F94F0176E}"/>
              </a:ext>
            </a:extLst>
          </p:cNvPr>
          <p:cNvSpPr>
            <a:spLocks noGrp="1"/>
          </p:cNvSpPr>
          <p:nvPr>
            <p:ph type="sldNum" sz="quarter" idx="12"/>
          </p:nvPr>
        </p:nvSpPr>
        <p:spPr>
          <a:xfrm>
            <a:off x="9448800" y="6492875"/>
            <a:ext cx="2743200" cy="365125"/>
          </a:xfrm>
        </p:spPr>
        <p:txBody>
          <a:bodyPr/>
          <a:lstStyle/>
          <a:p>
            <a:fld id="{9BD8E8C2-6878-4A42-AED4-4B76AE5AAC22}" type="slidenum">
              <a:rPr lang="en-US" smtClean="0"/>
              <a:t>17</a:t>
            </a:fld>
            <a:endParaRPr lang="en-US"/>
          </a:p>
        </p:txBody>
      </p:sp>
    </p:spTree>
    <p:extLst>
      <p:ext uri="{BB962C8B-B14F-4D97-AF65-F5344CB8AC3E}">
        <p14:creationId xmlns:p14="http://schemas.microsoft.com/office/powerpoint/2010/main" val="28365507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F4416E-4078-0326-AC05-51665A5C6CF5}"/>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1041D21A-E46F-0F5F-4601-DBC6F81A2363}"/>
              </a:ext>
            </a:extLst>
          </p:cNvPr>
          <p:cNvSpPr/>
          <p:nvPr/>
        </p:nvSpPr>
        <p:spPr>
          <a:xfrm>
            <a:off x="476249" y="299794"/>
            <a:ext cx="3134053" cy="611674"/>
          </a:xfrm>
          <a:prstGeom prst="rect">
            <a:avLst/>
          </a:prstGeom>
          <a:gradFill flip="none" rotWithShape="1">
            <a:gsLst>
              <a:gs pos="0">
                <a:schemeClr val="tx1">
                  <a:lumMod val="50000"/>
                  <a:lumOff val="50000"/>
                  <a:tint val="66000"/>
                  <a:satMod val="160000"/>
                </a:schemeClr>
              </a:gs>
              <a:gs pos="50000">
                <a:schemeClr val="tx1">
                  <a:lumMod val="50000"/>
                  <a:lumOff val="50000"/>
                  <a:tint val="44500"/>
                  <a:satMod val="160000"/>
                </a:schemeClr>
              </a:gs>
              <a:gs pos="100000">
                <a:schemeClr val="bg1"/>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08F65848-CCF3-341A-D8E7-8E5B6BB6A0AA}"/>
              </a:ext>
            </a:extLst>
          </p:cNvPr>
          <p:cNvPicPr>
            <a:picLocks noChangeAspect="1"/>
          </p:cNvPicPr>
          <p:nvPr/>
        </p:nvPicPr>
        <p:blipFill>
          <a:blip r:embed="rId2">
            <a:extLst>
              <a:ext uri="{28A0092B-C50C-407E-A947-70E740481C1C}">
                <a14:useLocalDpi xmlns:a14="http://schemas.microsoft.com/office/drawing/2010/main" val="0"/>
              </a:ext>
            </a:extLst>
          </a:blip>
          <a:srcRect l="25238" t="3663" r="2024"/>
          <a:stretch>
            <a:fillRect/>
          </a:stretch>
        </p:blipFill>
        <p:spPr>
          <a:xfrm>
            <a:off x="895084" y="2073724"/>
            <a:ext cx="10268482" cy="4900388"/>
          </a:xfrm>
          <a:prstGeom prst="rect">
            <a:avLst/>
          </a:prstGeom>
        </p:spPr>
      </p:pic>
      <p:sp>
        <p:nvSpPr>
          <p:cNvPr id="2" name="Title 1">
            <a:extLst>
              <a:ext uri="{FF2B5EF4-FFF2-40B4-BE49-F238E27FC236}">
                <a16:creationId xmlns:a16="http://schemas.microsoft.com/office/drawing/2014/main" id="{48F45E93-7B54-0EFF-E5CB-F657C91EAB5F}"/>
              </a:ext>
            </a:extLst>
          </p:cNvPr>
          <p:cNvSpPr>
            <a:spLocks noGrp="1"/>
          </p:cNvSpPr>
          <p:nvPr>
            <p:ph type="title"/>
          </p:nvPr>
        </p:nvSpPr>
        <p:spPr>
          <a:xfrm>
            <a:off x="476250" y="-43542"/>
            <a:ext cx="10515600" cy="1325563"/>
          </a:xfrm>
        </p:spPr>
        <p:txBody>
          <a:bodyPr>
            <a:normAutofit/>
          </a:bodyPr>
          <a:lstStyle/>
          <a:p>
            <a:r>
              <a:rPr lang="en-US" sz="4000" b="1" dirty="0"/>
              <a:t>Logical Layer</a:t>
            </a:r>
          </a:p>
        </p:txBody>
      </p:sp>
      <p:sp>
        <p:nvSpPr>
          <p:cNvPr id="3" name="Content Placeholder 2">
            <a:extLst>
              <a:ext uri="{FF2B5EF4-FFF2-40B4-BE49-F238E27FC236}">
                <a16:creationId xmlns:a16="http://schemas.microsoft.com/office/drawing/2014/main" id="{883B5075-6449-F68C-B231-85A6A7AD159D}"/>
              </a:ext>
            </a:extLst>
          </p:cNvPr>
          <p:cNvSpPr>
            <a:spLocks noGrp="1"/>
          </p:cNvSpPr>
          <p:nvPr>
            <p:ph idx="1"/>
          </p:nvPr>
        </p:nvSpPr>
        <p:spPr>
          <a:xfrm>
            <a:off x="476250" y="1109608"/>
            <a:ext cx="11106150" cy="1082955"/>
          </a:xfrm>
        </p:spPr>
        <p:txBody>
          <a:bodyPr>
            <a:normAutofit/>
          </a:bodyPr>
          <a:lstStyle/>
          <a:p>
            <a:pPr marL="0" indent="0" algn="just">
              <a:buNone/>
            </a:pPr>
            <a:r>
              <a:rPr lang="en-US" sz="2000" dirty="0">
                <a:latin typeface="Arial" panose="020B0604020202020204" pitchFamily="34" charset="0"/>
                <a:cs typeface="Arial" panose="020B0604020202020204" pitchFamily="34" charset="0"/>
              </a:rPr>
              <a:t>The logical layer of the Drone Light Show System shows how stakeholder needs are translated into system requirements. Using the refine relationship, we ensure that every need is addressed by one or more system requirements, supporting traceability and structured design. </a:t>
            </a:r>
          </a:p>
        </p:txBody>
      </p:sp>
      <p:sp>
        <p:nvSpPr>
          <p:cNvPr id="11" name="Rectangle 10">
            <a:extLst>
              <a:ext uri="{FF2B5EF4-FFF2-40B4-BE49-F238E27FC236}">
                <a16:creationId xmlns:a16="http://schemas.microsoft.com/office/drawing/2014/main" id="{9305E356-5712-1BA2-9B00-54F1C3515A53}"/>
              </a:ext>
            </a:extLst>
          </p:cNvPr>
          <p:cNvSpPr/>
          <p:nvPr/>
        </p:nvSpPr>
        <p:spPr>
          <a:xfrm rot="2405928">
            <a:off x="10887076" y="-479990"/>
            <a:ext cx="2171700" cy="1123950"/>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72622E3-42B7-FF69-5536-0A4CEECD3D11}"/>
              </a:ext>
            </a:extLst>
          </p:cNvPr>
          <p:cNvSpPr/>
          <p:nvPr/>
        </p:nvSpPr>
        <p:spPr>
          <a:xfrm rot="2405928">
            <a:off x="-866773" y="6216254"/>
            <a:ext cx="2171700" cy="1123950"/>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Slide Number Placeholder 7">
            <a:extLst>
              <a:ext uri="{FF2B5EF4-FFF2-40B4-BE49-F238E27FC236}">
                <a16:creationId xmlns:a16="http://schemas.microsoft.com/office/drawing/2014/main" id="{689AEC57-8D35-AC0F-5002-7589424BF2AE}"/>
              </a:ext>
            </a:extLst>
          </p:cNvPr>
          <p:cNvSpPr>
            <a:spLocks noGrp="1"/>
          </p:cNvSpPr>
          <p:nvPr>
            <p:ph type="sldNum" sz="quarter" idx="12"/>
          </p:nvPr>
        </p:nvSpPr>
        <p:spPr>
          <a:xfrm>
            <a:off x="9448800" y="6492875"/>
            <a:ext cx="2743200" cy="365125"/>
          </a:xfrm>
        </p:spPr>
        <p:txBody>
          <a:bodyPr/>
          <a:lstStyle/>
          <a:p>
            <a:fld id="{9BD8E8C2-6878-4A42-AED4-4B76AE5AAC22}" type="slidenum">
              <a:rPr lang="en-US" smtClean="0"/>
              <a:t>18</a:t>
            </a:fld>
            <a:endParaRPr lang="en-US"/>
          </a:p>
        </p:txBody>
      </p:sp>
    </p:spTree>
    <p:extLst>
      <p:ext uri="{BB962C8B-B14F-4D97-AF65-F5344CB8AC3E}">
        <p14:creationId xmlns:p14="http://schemas.microsoft.com/office/powerpoint/2010/main" val="21174430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BBE1C9-7E28-DEEC-5357-5EAD14838468}"/>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4AB37FDC-933E-B7EC-A2CA-B244F3A1DEE0}"/>
              </a:ext>
            </a:extLst>
          </p:cNvPr>
          <p:cNvSpPr/>
          <p:nvPr/>
        </p:nvSpPr>
        <p:spPr>
          <a:xfrm>
            <a:off x="476249" y="299794"/>
            <a:ext cx="6838951" cy="611674"/>
          </a:xfrm>
          <a:prstGeom prst="rect">
            <a:avLst/>
          </a:prstGeom>
          <a:gradFill flip="none" rotWithShape="1">
            <a:gsLst>
              <a:gs pos="0">
                <a:schemeClr val="tx1">
                  <a:lumMod val="50000"/>
                  <a:lumOff val="50000"/>
                  <a:tint val="66000"/>
                  <a:satMod val="160000"/>
                </a:schemeClr>
              </a:gs>
              <a:gs pos="50000">
                <a:schemeClr val="tx1">
                  <a:lumMod val="50000"/>
                  <a:lumOff val="50000"/>
                  <a:tint val="44500"/>
                  <a:satMod val="160000"/>
                </a:schemeClr>
              </a:gs>
              <a:gs pos="100000">
                <a:schemeClr val="bg1"/>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6" name="Table 5">
            <a:extLst>
              <a:ext uri="{FF2B5EF4-FFF2-40B4-BE49-F238E27FC236}">
                <a16:creationId xmlns:a16="http://schemas.microsoft.com/office/drawing/2014/main" id="{AAA396F4-44D2-721B-0137-A6C6BE934CA6}"/>
              </a:ext>
            </a:extLst>
          </p:cNvPr>
          <p:cNvGraphicFramePr>
            <a:graphicFrameLocks noGrp="1"/>
          </p:cNvGraphicFramePr>
          <p:nvPr>
            <p:extLst>
              <p:ext uri="{D42A27DB-BD31-4B8C-83A1-F6EECF244321}">
                <p14:modId xmlns:p14="http://schemas.microsoft.com/office/powerpoint/2010/main" val="2624890768"/>
              </p:ext>
            </p:extLst>
          </p:nvPr>
        </p:nvGraphicFramePr>
        <p:xfrm>
          <a:off x="430530" y="2575845"/>
          <a:ext cx="11380470" cy="4251675"/>
        </p:xfrm>
        <a:graphic>
          <a:graphicData uri="http://schemas.openxmlformats.org/drawingml/2006/table">
            <a:tbl>
              <a:tblPr firstRow="1" bandRow="1">
                <a:tableStyleId>{1FECB4D8-DB02-4DC6-A0A2-4F2EBAE1DC90}</a:tableStyleId>
              </a:tblPr>
              <a:tblGrid>
                <a:gridCol w="1154430">
                  <a:extLst>
                    <a:ext uri="{9D8B030D-6E8A-4147-A177-3AD203B41FA5}">
                      <a16:colId xmlns:a16="http://schemas.microsoft.com/office/drawing/2014/main" val="149048435"/>
                    </a:ext>
                  </a:extLst>
                </a:gridCol>
                <a:gridCol w="2289848">
                  <a:extLst>
                    <a:ext uri="{9D8B030D-6E8A-4147-A177-3AD203B41FA5}">
                      <a16:colId xmlns:a16="http://schemas.microsoft.com/office/drawing/2014/main" val="3114674112"/>
                    </a:ext>
                  </a:extLst>
                </a:gridCol>
                <a:gridCol w="2425347">
                  <a:extLst>
                    <a:ext uri="{9D8B030D-6E8A-4147-A177-3AD203B41FA5}">
                      <a16:colId xmlns:a16="http://schemas.microsoft.com/office/drawing/2014/main" val="3157239246"/>
                    </a:ext>
                  </a:extLst>
                </a:gridCol>
                <a:gridCol w="947176">
                  <a:extLst>
                    <a:ext uri="{9D8B030D-6E8A-4147-A177-3AD203B41FA5}">
                      <a16:colId xmlns:a16="http://schemas.microsoft.com/office/drawing/2014/main" val="3241990376"/>
                    </a:ext>
                  </a:extLst>
                </a:gridCol>
                <a:gridCol w="2795829">
                  <a:extLst>
                    <a:ext uri="{9D8B030D-6E8A-4147-A177-3AD203B41FA5}">
                      <a16:colId xmlns:a16="http://schemas.microsoft.com/office/drawing/2014/main" val="510583313"/>
                    </a:ext>
                  </a:extLst>
                </a:gridCol>
                <a:gridCol w="1767840">
                  <a:extLst>
                    <a:ext uri="{9D8B030D-6E8A-4147-A177-3AD203B41FA5}">
                      <a16:colId xmlns:a16="http://schemas.microsoft.com/office/drawing/2014/main" val="2549048492"/>
                    </a:ext>
                  </a:extLst>
                </a:gridCol>
              </a:tblGrid>
              <a:tr h="243840">
                <a:tc>
                  <a:txBody>
                    <a:bodyPr/>
                    <a:lstStyle/>
                    <a:p>
                      <a:pPr algn="ctr"/>
                      <a:r>
                        <a:rPr lang="en-US" sz="1400" dirty="0"/>
                        <a:t>Constraint Name</a:t>
                      </a:r>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1400" dirty="0"/>
                        <a:t>Refined System Requirement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1400" dirty="0"/>
                        <a:t>Input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1400" dirty="0"/>
                        <a:t>Output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1400" dirty="0"/>
                        <a:t>Mathematical Equation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1400" dirty="0"/>
                        <a:t>Constraint</a:t>
                      </a:r>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57657052"/>
                  </a:ext>
                </a:extLst>
              </a:tr>
              <a:tr h="568298">
                <a:tc rowSpan="2">
                  <a:txBody>
                    <a:bodyPr/>
                    <a:lstStyle/>
                    <a:p>
                      <a:pPr algn="l"/>
                      <a:r>
                        <a:rPr lang="en-US" sz="1400" dirty="0"/>
                        <a:t>Light Pattern Timing</a:t>
                      </a: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l"/>
                      <a:r>
                        <a:rPr lang="en-US" sz="1400" dirty="0"/>
                        <a:t>&lt;Req 01&gt; Synchronized light pattern timing </a:t>
                      </a:r>
                    </a:p>
                    <a:p>
                      <a:pPr algn="l"/>
                      <a:r>
                        <a:rPr lang="en-US" sz="1400" dirty="0"/>
                        <a:t>(Non-Functional)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400" dirty="0"/>
                        <a:t>(</a:t>
                      </a:r>
                      <a:r>
                        <a:rPr lang="en-US" sz="1400" dirty="0" err="1"/>
                        <a:t>p_t</a:t>
                      </a:r>
                      <a:r>
                        <a:rPr lang="en-US" sz="1400" dirty="0"/>
                        <a:t>) planned timing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a:r>
                        <a:rPr lang="en-US" sz="1400" dirty="0"/>
                        <a:t>Light timing error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a:r>
                        <a:rPr lang="en-US" sz="1400" dirty="0"/>
                        <a:t>light timing error = | </a:t>
                      </a:r>
                      <a:r>
                        <a:rPr lang="en-US" sz="1400" dirty="0" err="1"/>
                        <a:t>a_t</a:t>
                      </a:r>
                      <a:r>
                        <a:rPr lang="en-US" sz="1400" dirty="0"/>
                        <a:t> - </a:t>
                      </a:r>
                      <a:r>
                        <a:rPr lang="en-US" sz="1400" dirty="0" err="1"/>
                        <a:t>p_t</a:t>
                      </a:r>
                      <a:r>
                        <a:rPr lang="en-US" sz="1400" dirty="0"/>
                        <a:t> |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a:r>
                        <a:rPr lang="en-US" sz="1400" dirty="0"/>
                        <a:t>Light timing error </a:t>
                      </a:r>
                    </a:p>
                    <a:p>
                      <a:pPr algn="ctr"/>
                      <a:r>
                        <a:rPr lang="en-US" sz="1400" dirty="0"/>
                        <a:t>&lt;= 50 </a:t>
                      </a:r>
                      <a:r>
                        <a:rPr lang="en-US" sz="1400" dirty="0" err="1"/>
                        <a:t>ms</a:t>
                      </a:r>
                      <a:endParaRPr lang="en-US" sz="1400" dirty="0"/>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0249985"/>
                  </a:ext>
                </a:extLst>
              </a:tr>
              <a:tr h="0">
                <a:tc vMerge="1">
                  <a:txBody>
                    <a:bodyPr/>
                    <a:lstStyle/>
                    <a:p>
                      <a:endParaRPr lang="en-US"/>
                    </a:p>
                  </a:txBody>
                  <a:tcPr/>
                </a:tc>
                <a:tc vMerge="1">
                  <a:txBody>
                    <a:bodyPr/>
                    <a:lstStyle/>
                    <a:p>
                      <a:endParaRPr lang="en-US"/>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a:t>
                      </a:r>
                      <a:r>
                        <a:rPr lang="en-US" sz="1400" dirty="0" err="1"/>
                        <a:t>a_t</a:t>
                      </a:r>
                      <a:r>
                        <a:rPr lang="en-US" sz="1400" dirty="0"/>
                        <a:t>) actual timing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3323964844"/>
                  </a:ext>
                </a:extLst>
              </a:tr>
              <a:tr h="361423">
                <a:tc rowSpan="6">
                  <a:txBody>
                    <a:bodyPr/>
                    <a:lstStyle/>
                    <a:p>
                      <a:pPr algn="l"/>
                      <a:r>
                        <a:rPr lang="en-US" sz="1400" dirty="0"/>
                        <a:t>Formation Accuracy</a:t>
                      </a: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6">
                  <a:txBody>
                    <a:bodyPr/>
                    <a:lstStyle/>
                    <a:p>
                      <a:pPr algn="l"/>
                      <a:r>
                        <a:rPr lang="en-US" sz="1400" dirty="0"/>
                        <a:t>&lt;Req 02&gt; Drone formation accuracy (Non-Functional)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400" dirty="0"/>
                        <a:t>(</a:t>
                      </a:r>
                      <a:r>
                        <a:rPr lang="en-US" sz="1400" dirty="0" err="1"/>
                        <a:t>x_p</a:t>
                      </a:r>
                      <a:r>
                        <a:rPr lang="en-US" sz="1400" dirty="0"/>
                        <a:t>) x planned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6">
                  <a:txBody>
                    <a:bodyPr/>
                    <a:lstStyle/>
                    <a:p>
                      <a:pPr algn="ctr"/>
                      <a:r>
                        <a:rPr lang="en-US" sz="1400" dirty="0"/>
                        <a:t>Position error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6">
                  <a:txBody>
                    <a:bodyPr/>
                    <a:lstStyle/>
                    <a:p>
                      <a:pPr algn="ctr"/>
                      <a:r>
                        <a:rPr lang="en-US" sz="1400" dirty="0"/>
                        <a:t>position error = sqrt (( </a:t>
                      </a:r>
                      <a:r>
                        <a:rPr lang="en-US" sz="1400" dirty="0" err="1"/>
                        <a:t>x_a</a:t>
                      </a:r>
                      <a:r>
                        <a:rPr lang="en-US" sz="1400" dirty="0"/>
                        <a:t> - </a:t>
                      </a:r>
                      <a:r>
                        <a:rPr lang="en-US" sz="1400" dirty="0" err="1"/>
                        <a:t>x_p</a:t>
                      </a:r>
                      <a:r>
                        <a:rPr lang="en-US" sz="1400" dirty="0"/>
                        <a:t> )^2 + ( </a:t>
                      </a:r>
                      <a:r>
                        <a:rPr lang="en-US" sz="1400" dirty="0" err="1"/>
                        <a:t>y_a</a:t>
                      </a:r>
                      <a:r>
                        <a:rPr lang="en-US" sz="1400" dirty="0"/>
                        <a:t> - </a:t>
                      </a:r>
                      <a:r>
                        <a:rPr lang="en-US" sz="1400" dirty="0" err="1"/>
                        <a:t>y_p</a:t>
                      </a:r>
                      <a:r>
                        <a:rPr lang="en-US" sz="1400" dirty="0"/>
                        <a:t> )^2 + ( </a:t>
                      </a:r>
                      <a:r>
                        <a:rPr lang="en-US" sz="1400" dirty="0" err="1"/>
                        <a:t>z_a</a:t>
                      </a:r>
                      <a:r>
                        <a:rPr lang="en-US" sz="1400" dirty="0"/>
                        <a:t> - </a:t>
                      </a:r>
                      <a:r>
                        <a:rPr lang="en-US" sz="1400" dirty="0" err="1"/>
                        <a:t>z_p</a:t>
                      </a:r>
                      <a:r>
                        <a:rPr lang="en-US" sz="1400" dirty="0"/>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6">
                  <a:txBody>
                    <a:bodyPr/>
                    <a:lstStyle/>
                    <a:p>
                      <a:pPr algn="ctr"/>
                      <a:r>
                        <a:rPr lang="en-US" sz="1400" dirty="0"/>
                        <a:t>Position error </a:t>
                      </a:r>
                    </a:p>
                    <a:p>
                      <a:pPr algn="ctr"/>
                      <a:r>
                        <a:rPr lang="en-US" sz="1400" dirty="0"/>
                        <a:t>&lt;= 0.5 m</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86737420"/>
                  </a:ext>
                </a:extLst>
              </a:tr>
              <a:tr h="361423">
                <a:tc vMerge="1">
                  <a:txBody>
                    <a:bodyPr/>
                    <a:lstStyle/>
                    <a:p>
                      <a:endParaRPr lang="en-US"/>
                    </a:p>
                  </a:txBody>
                  <a:tcPr/>
                </a:tc>
                <a:tc vMerge="1">
                  <a:txBody>
                    <a:bodyPr/>
                    <a:lstStyle/>
                    <a:p>
                      <a:endParaRPr lang="en-US"/>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a:t>
                      </a:r>
                      <a:r>
                        <a:rPr lang="en-US" sz="1400" dirty="0" err="1"/>
                        <a:t>y_p</a:t>
                      </a:r>
                      <a:r>
                        <a:rPr lang="en-US" sz="1400" dirty="0"/>
                        <a:t>) y planned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2878112507"/>
                  </a:ext>
                </a:extLst>
              </a:tr>
              <a:tr h="361423">
                <a:tc vMerge="1">
                  <a:txBody>
                    <a:bodyPr/>
                    <a:lstStyle/>
                    <a:p>
                      <a:endParaRPr lang="en-US"/>
                    </a:p>
                  </a:txBody>
                  <a:tcPr/>
                </a:tc>
                <a:tc vMerge="1">
                  <a:txBody>
                    <a:bodyPr/>
                    <a:lstStyle/>
                    <a:p>
                      <a:endParaRPr lang="en-US"/>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a:t>
                      </a:r>
                      <a:r>
                        <a:rPr lang="en-US" sz="1400" dirty="0" err="1"/>
                        <a:t>z_p</a:t>
                      </a:r>
                      <a:r>
                        <a:rPr lang="en-US" sz="1400" dirty="0"/>
                        <a:t>) z planned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3268339362"/>
                  </a:ext>
                </a:extLst>
              </a:tr>
              <a:tr h="361423">
                <a:tc vMerge="1">
                  <a:txBody>
                    <a:bodyPr/>
                    <a:lstStyle/>
                    <a:p>
                      <a:endParaRPr lang="en-US"/>
                    </a:p>
                  </a:txBody>
                  <a:tcPr/>
                </a:tc>
                <a:tc vMerge="1">
                  <a:txBody>
                    <a:bodyPr/>
                    <a:lstStyle/>
                    <a:p>
                      <a:endParaRPr lang="en-US"/>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a:t>
                      </a:r>
                      <a:r>
                        <a:rPr lang="en-US" sz="1400" dirty="0" err="1"/>
                        <a:t>x_a</a:t>
                      </a:r>
                      <a:r>
                        <a:rPr lang="en-US" sz="1400" dirty="0"/>
                        <a:t>) x actual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988862042"/>
                  </a:ext>
                </a:extLst>
              </a:tr>
              <a:tr h="361423">
                <a:tc vMerge="1">
                  <a:txBody>
                    <a:bodyPr/>
                    <a:lstStyle/>
                    <a:p>
                      <a:endParaRPr lang="en-US"/>
                    </a:p>
                  </a:txBody>
                  <a:tcPr/>
                </a:tc>
                <a:tc vMerge="1">
                  <a:txBody>
                    <a:bodyPr/>
                    <a:lstStyle/>
                    <a:p>
                      <a:endParaRPr lang="en-US"/>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a:t>
                      </a:r>
                      <a:r>
                        <a:rPr lang="en-US" sz="1400" dirty="0" err="1"/>
                        <a:t>y_a</a:t>
                      </a:r>
                      <a:r>
                        <a:rPr lang="en-US" sz="1400" dirty="0"/>
                        <a:t>) y actual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3521609701"/>
                  </a:ext>
                </a:extLst>
              </a:tr>
              <a:tr h="0">
                <a:tc vMerge="1">
                  <a:txBody>
                    <a:bodyPr/>
                    <a:lstStyle/>
                    <a:p>
                      <a:endParaRPr lang="en-US"/>
                    </a:p>
                  </a:txBody>
                  <a:tcPr/>
                </a:tc>
                <a:tc vMerge="1">
                  <a:txBody>
                    <a:bodyPr/>
                    <a:lstStyle/>
                    <a:p>
                      <a:endParaRPr lang="en-US"/>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a:t>
                      </a:r>
                      <a:r>
                        <a:rPr lang="en-US" sz="1400" dirty="0" err="1"/>
                        <a:t>z_a</a:t>
                      </a:r>
                      <a:r>
                        <a:rPr lang="en-US" sz="1400" dirty="0"/>
                        <a:t>) z actual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2032917605"/>
                  </a:ext>
                </a:extLst>
              </a:tr>
              <a:tr h="443702">
                <a:tc rowSpan="2">
                  <a:txBody>
                    <a:bodyPr/>
                    <a:lstStyle/>
                    <a:p>
                      <a:pPr algn="l"/>
                      <a:r>
                        <a:rPr lang="en-US" sz="1400" dirty="0"/>
                        <a:t>Endurance</a:t>
                      </a: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rowSpan="2">
                  <a:txBody>
                    <a:bodyPr/>
                    <a:lstStyle/>
                    <a:p>
                      <a:pPr algn="l"/>
                      <a:r>
                        <a:rPr lang="en-US" sz="1400" dirty="0"/>
                        <a:t>&lt;Req 10&gt; Drone Flight Time (Non-functional)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l"/>
                      <a:r>
                        <a:rPr lang="en-US" sz="1400" dirty="0"/>
                        <a:t>(</a:t>
                      </a:r>
                      <a:r>
                        <a:rPr lang="en-US" sz="1400" dirty="0" err="1"/>
                        <a:t>b_c</a:t>
                      </a:r>
                      <a:r>
                        <a:rPr lang="en-US" sz="1400" dirty="0"/>
                        <a:t>) battery capacity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rowSpan="2">
                  <a:txBody>
                    <a:bodyPr/>
                    <a:lstStyle/>
                    <a:p>
                      <a:pPr algn="ctr"/>
                      <a:r>
                        <a:rPr lang="en-US" sz="1400" dirty="0"/>
                        <a:t>Flight time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rowSpan="2">
                  <a:txBody>
                    <a:bodyPr/>
                    <a:lstStyle/>
                    <a:p>
                      <a:pPr algn="ctr"/>
                      <a:r>
                        <a:rPr lang="en-US" sz="1400" dirty="0"/>
                        <a:t>flight time = </a:t>
                      </a:r>
                      <a:r>
                        <a:rPr lang="pl-PL" sz="1400" dirty="0"/>
                        <a:t>(b_c / p_c ) * 60</a:t>
                      </a:r>
                      <a:endParaRPr 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rowSpan="2">
                  <a:txBody>
                    <a:bodyPr/>
                    <a:lstStyle/>
                    <a:p>
                      <a:pPr algn="ctr"/>
                      <a:r>
                        <a:rPr lang="en-US" sz="1400" dirty="0"/>
                        <a:t>Flight time &gt;= 10 min</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017005506"/>
                  </a:ext>
                </a:extLst>
              </a:tr>
              <a:tr h="0">
                <a:tc vMerge="1">
                  <a:txBody>
                    <a:bodyPr/>
                    <a:lstStyle/>
                    <a:p>
                      <a:endParaRPr lang="en-US"/>
                    </a:p>
                  </a:txBody>
                  <a:tcPr/>
                </a:tc>
                <a:tc vMerge="1">
                  <a:txBody>
                    <a:bodyPr/>
                    <a:lstStyle/>
                    <a:p>
                      <a:endParaRPr lang="en-US"/>
                    </a:p>
                  </a:txBody>
                  <a:tcPr/>
                </a:tc>
                <a:tc>
                  <a:txBody>
                    <a:bodyPr/>
                    <a:lstStyle/>
                    <a:p>
                      <a:pPr algn="l"/>
                      <a:r>
                        <a:rPr lang="en-US" sz="1400" dirty="0"/>
                        <a:t>(</a:t>
                      </a:r>
                      <a:r>
                        <a:rPr lang="en-US" sz="1400" dirty="0" err="1"/>
                        <a:t>p_c</a:t>
                      </a:r>
                      <a:r>
                        <a:rPr lang="en-US" sz="1400" dirty="0"/>
                        <a:t>) power consumption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54075431"/>
                  </a:ext>
                </a:extLst>
              </a:tr>
            </a:tbl>
          </a:graphicData>
        </a:graphic>
      </p:graphicFrame>
      <p:sp>
        <p:nvSpPr>
          <p:cNvPr id="2" name="Title 1">
            <a:extLst>
              <a:ext uri="{FF2B5EF4-FFF2-40B4-BE49-F238E27FC236}">
                <a16:creationId xmlns:a16="http://schemas.microsoft.com/office/drawing/2014/main" id="{3D2D0CD8-0AAB-362A-71B1-CE4E6D98BDFA}"/>
              </a:ext>
            </a:extLst>
          </p:cNvPr>
          <p:cNvSpPr>
            <a:spLocks noGrp="1"/>
          </p:cNvSpPr>
          <p:nvPr>
            <p:ph type="title"/>
          </p:nvPr>
        </p:nvSpPr>
        <p:spPr>
          <a:xfrm>
            <a:off x="476250" y="-43542"/>
            <a:ext cx="10515600" cy="1325563"/>
          </a:xfrm>
        </p:spPr>
        <p:txBody>
          <a:bodyPr>
            <a:normAutofit/>
          </a:bodyPr>
          <a:lstStyle/>
          <a:p>
            <a:r>
              <a:rPr lang="en-US" sz="4000" b="1" dirty="0"/>
              <a:t>Constraints and Calculations</a:t>
            </a:r>
          </a:p>
        </p:txBody>
      </p:sp>
      <p:sp>
        <p:nvSpPr>
          <p:cNvPr id="3" name="Content Placeholder 2">
            <a:extLst>
              <a:ext uri="{FF2B5EF4-FFF2-40B4-BE49-F238E27FC236}">
                <a16:creationId xmlns:a16="http://schemas.microsoft.com/office/drawing/2014/main" id="{EFAE7145-88BB-A813-FF1E-944BAE9A0D2B}"/>
              </a:ext>
            </a:extLst>
          </p:cNvPr>
          <p:cNvSpPr>
            <a:spLocks noGrp="1"/>
          </p:cNvSpPr>
          <p:nvPr>
            <p:ph idx="1"/>
          </p:nvPr>
        </p:nvSpPr>
        <p:spPr>
          <a:xfrm>
            <a:off x="476250" y="1109608"/>
            <a:ext cx="11106150" cy="3317252"/>
          </a:xfrm>
        </p:spPr>
        <p:txBody>
          <a:bodyPr>
            <a:normAutofit/>
          </a:bodyPr>
          <a:lstStyle/>
          <a:p>
            <a:pPr marL="0" indent="0" algn="just">
              <a:buNone/>
            </a:pPr>
            <a:r>
              <a:rPr lang="en-US" sz="2000" dirty="0">
                <a:latin typeface="Arial" panose="020B0604020202020204" pitchFamily="34" charset="0"/>
                <a:cs typeface="Arial" panose="020B0604020202020204" pitchFamily="34" charset="0"/>
              </a:rPr>
              <a:t>Constraints define limits on system behavior, performance, and operations, ensuring safety, compliance, and reliability. Calculations provide measurable values to guide system design. These constraints and calculations support analysis, optimization and verification of the system to improve performance and are also linked to non-functional requirements, ensuring that quality attributes like safety, reliability, and efficiency are met.</a:t>
            </a:r>
          </a:p>
        </p:txBody>
      </p:sp>
      <p:sp>
        <p:nvSpPr>
          <p:cNvPr id="11" name="Rectangle 10">
            <a:extLst>
              <a:ext uri="{FF2B5EF4-FFF2-40B4-BE49-F238E27FC236}">
                <a16:creationId xmlns:a16="http://schemas.microsoft.com/office/drawing/2014/main" id="{82624731-CC07-EBBA-0003-F563D5EE92E1}"/>
              </a:ext>
            </a:extLst>
          </p:cNvPr>
          <p:cNvSpPr/>
          <p:nvPr/>
        </p:nvSpPr>
        <p:spPr>
          <a:xfrm rot="2405928">
            <a:off x="10887076" y="-479990"/>
            <a:ext cx="2171700" cy="1123950"/>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6969FE0-62F5-747E-10F6-538C53E19D6F}"/>
              </a:ext>
            </a:extLst>
          </p:cNvPr>
          <p:cNvSpPr/>
          <p:nvPr/>
        </p:nvSpPr>
        <p:spPr>
          <a:xfrm rot="2405928">
            <a:off x="-1085851" y="6658541"/>
            <a:ext cx="2171700" cy="1123950"/>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Slide Number Placeholder 7">
            <a:extLst>
              <a:ext uri="{FF2B5EF4-FFF2-40B4-BE49-F238E27FC236}">
                <a16:creationId xmlns:a16="http://schemas.microsoft.com/office/drawing/2014/main" id="{87497A00-42D7-3ED8-3018-7EA0527656DF}"/>
              </a:ext>
            </a:extLst>
          </p:cNvPr>
          <p:cNvSpPr>
            <a:spLocks noGrp="1"/>
          </p:cNvSpPr>
          <p:nvPr>
            <p:ph type="sldNum" sz="quarter" idx="12"/>
          </p:nvPr>
        </p:nvSpPr>
        <p:spPr>
          <a:xfrm>
            <a:off x="9448800" y="6492875"/>
            <a:ext cx="2743200" cy="365125"/>
          </a:xfrm>
        </p:spPr>
        <p:txBody>
          <a:bodyPr/>
          <a:lstStyle/>
          <a:p>
            <a:fld id="{9BD8E8C2-6878-4A42-AED4-4B76AE5AAC22}" type="slidenum">
              <a:rPr lang="en-US" smtClean="0"/>
              <a:t>19</a:t>
            </a:fld>
            <a:endParaRPr lang="en-US"/>
          </a:p>
        </p:txBody>
      </p:sp>
    </p:spTree>
    <p:extLst>
      <p:ext uri="{BB962C8B-B14F-4D97-AF65-F5344CB8AC3E}">
        <p14:creationId xmlns:p14="http://schemas.microsoft.com/office/powerpoint/2010/main" val="25302629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29BE03-4A80-1A54-3F8E-1E52B91D53EE}"/>
              </a:ext>
            </a:extLst>
          </p:cNvPr>
          <p:cNvSpPr/>
          <p:nvPr/>
        </p:nvSpPr>
        <p:spPr>
          <a:xfrm>
            <a:off x="476250" y="299794"/>
            <a:ext cx="3796206" cy="611674"/>
          </a:xfrm>
          <a:prstGeom prst="rect">
            <a:avLst/>
          </a:prstGeom>
          <a:gradFill flip="none" rotWithShape="1">
            <a:gsLst>
              <a:gs pos="0">
                <a:schemeClr val="tx1">
                  <a:lumMod val="50000"/>
                  <a:lumOff val="50000"/>
                  <a:tint val="66000"/>
                  <a:satMod val="160000"/>
                </a:schemeClr>
              </a:gs>
              <a:gs pos="50000">
                <a:schemeClr val="tx1">
                  <a:lumMod val="50000"/>
                  <a:lumOff val="50000"/>
                  <a:tint val="44500"/>
                  <a:satMod val="160000"/>
                </a:schemeClr>
              </a:gs>
              <a:gs pos="100000">
                <a:schemeClr val="bg1"/>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BD73D52-C8FB-5A66-33A2-490C2566B383}"/>
              </a:ext>
            </a:extLst>
          </p:cNvPr>
          <p:cNvSpPr>
            <a:spLocks noGrp="1"/>
          </p:cNvSpPr>
          <p:nvPr>
            <p:ph type="title"/>
          </p:nvPr>
        </p:nvSpPr>
        <p:spPr>
          <a:xfrm>
            <a:off x="476250" y="-57150"/>
            <a:ext cx="10515600" cy="1325563"/>
          </a:xfrm>
        </p:spPr>
        <p:txBody>
          <a:bodyPr>
            <a:normAutofit/>
          </a:bodyPr>
          <a:lstStyle/>
          <a:p>
            <a:r>
              <a:rPr lang="en-US" sz="4000" b="1" dirty="0"/>
              <a:t>Introduction</a:t>
            </a:r>
          </a:p>
        </p:txBody>
      </p:sp>
      <p:sp>
        <p:nvSpPr>
          <p:cNvPr id="3" name="Content Placeholder 2">
            <a:extLst>
              <a:ext uri="{FF2B5EF4-FFF2-40B4-BE49-F238E27FC236}">
                <a16:creationId xmlns:a16="http://schemas.microsoft.com/office/drawing/2014/main" id="{5CB73B72-EDED-8AD3-2641-C1959C41E83E}"/>
              </a:ext>
            </a:extLst>
          </p:cNvPr>
          <p:cNvSpPr>
            <a:spLocks noGrp="1"/>
          </p:cNvSpPr>
          <p:nvPr>
            <p:ph idx="1"/>
          </p:nvPr>
        </p:nvSpPr>
        <p:spPr>
          <a:xfrm>
            <a:off x="476250" y="1068785"/>
            <a:ext cx="11106150" cy="1763712"/>
          </a:xfrm>
        </p:spPr>
        <p:txBody>
          <a:bodyPr>
            <a:normAutofit/>
          </a:bodyPr>
          <a:lstStyle/>
          <a:p>
            <a:pPr marL="0" indent="0" algn="just">
              <a:buNone/>
            </a:pPr>
            <a:r>
              <a:rPr lang="en-US" sz="2000" dirty="0">
                <a:latin typeface="Arial" panose="020B0604020202020204" pitchFamily="34" charset="0"/>
                <a:cs typeface="Arial" panose="020B0604020202020204" pitchFamily="34" charset="0"/>
              </a:rPr>
              <a:t>Drone light shows are an emerging alternative to fireworks, using swarms of drones to create synchronized visual patterns in the night sky. Unlike delivery drones or camera drones that usually work one by one, a light show is a complex system that needs hundreds of drones to fly at the same time. Each drone must know its position, follow the timing, and keep safe distances from others. This requires high accuracy and strong coordination to make the show successful.</a:t>
            </a:r>
          </a:p>
        </p:txBody>
      </p:sp>
      <p:sp>
        <p:nvSpPr>
          <p:cNvPr id="4" name="Content Placeholder 2">
            <a:extLst>
              <a:ext uri="{FF2B5EF4-FFF2-40B4-BE49-F238E27FC236}">
                <a16:creationId xmlns:a16="http://schemas.microsoft.com/office/drawing/2014/main" id="{D1F1E264-DCAA-1506-C7F2-7868EA590BFD}"/>
              </a:ext>
            </a:extLst>
          </p:cNvPr>
          <p:cNvSpPr txBox="1">
            <a:spLocks/>
          </p:cNvSpPr>
          <p:nvPr/>
        </p:nvSpPr>
        <p:spPr>
          <a:xfrm>
            <a:off x="476250" y="2576516"/>
            <a:ext cx="5264150" cy="297179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200000"/>
              </a:lnSpc>
              <a:buFont typeface="Arial" panose="020B0604020202020204" pitchFamily="34" charset="0"/>
              <a:buNone/>
            </a:pPr>
            <a:r>
              <a:rPr lang="en-US" sz="1800" dirty="0">
                <a:latin typeface="Arial" panose="020B0604020202020204" pitchFamily="34" charset="0"/>
                <a:cs typeface="Arial" panose="020B0604020202020204" pitchFamily="34" charset="0"/>
              </a:rPr>
              <a:t>Main Challenges :</a:t>
            </a:r>
          </a:p>
          <a:p>
            <a:pPr marL="0" lvl="0" indent="0" algn="just" eaLnBrk="0" fontAlgn="base" hangingPunct="0">
              <a:lnSpc>
                <a:spcPct val="100000"/>
              </a:lnSpc>
              <a:spcBef>
                <a:spcPct val="0"/>
              </a:spcBef>
              <a:spcAft>
                <a:spcPct val="0"/>
              </a:spcAft>
              <a:buFontTx/>
              <a:buChar char="•"/>
            </a:pPr>
            <a:r>
              <a:rPr kumimoji="0" lang="en-US" altLang="en-US" sz="1800" b="0" i="0" u="none" strike="noStrike" cap="none" normalizeH="0" baseline="0" dirty="0">
                <a:ln>
                  <a:noFill/>
                </a:ln>
                <a:solidFill>
                  <a:schemeClr val="tx1"/>
                </a:solidFill>
                <a:effectLst/>
                <a:latin typeface="Arial" panose="020B0604020202020204" pitchFamily="34" charset="0"/>
              </a:rPr>
              <a:t> Many drones must fly together without collisions</a:t>
            </a:r>
          </a:p>
          <a:p>
            <a:pPr marL="0" lvl="0" indent="0" algn="just" eaLnBrk="0" fontAlgn="base" hangingPunct="0">
              <a:lnSpc>
                <a:spcPct val="100000"/>
              </a:lnSpc>
              <a:spcBef>
                <a:spcPct val="0"/>
              </a:spcBef>
              <a:spcAft>
                <a:spcPct val="0"/>
              </a:spcAft>
              <a:buFontTx/>
              <a:buChar char="•"/>
            </a:pPr>
            <a:r>
              <a:rPr kumimoji="0" lang="en-US" altLang="en-US" sz="1800" b="0" i="0" u="none" strike="noStrike" cap="none" normalizeH="0" baseline="0" dirty="0">
                <a:ln>
                  <a:noFill/>
                </a:ln>
                <a:solidFill>
                  <a:schemeClr val="tx1"/>
                </a:solidFill>
                <a:effectLst/>
                <a:latin typeface="Arial" panose="020B0604020202020204" pitchFamily="34" charset="0"/>
              </a:rPr>
              <a:t> Light and movement must be synchronized</a:t>
            </a:r>
          </a:p>
          <a:p>
            <a:pPr marL="0" lvl="0" indent="0" algn="just" eaLnBrk="0" fontAlgn="base" hangingPunct="0">
              <a:lnSpc>
                <a:spcPct val="100000"/>
              </a:lnSpc>
              <a:spcBef>
                <a:spcPct val="0"/>
              </a:spcBef>
              <a:spcAft>
                <a:spcPct val="0"/>
              </a:spcAft>
              <a:buFontTx/>
              <a:buChar char="•"/>
            </a:pPr>
            <a:r>
              <a:rPr kumimoji="0" lang="en-US" altLang="en-US" sz="1800" b="0" i="0" u="none" strike="noStrike" cap="none" normalizeH="0" baseline="0" dirty="0">
                <a:ln>
                  <a:noFill/>
                </a:ln>
                <a:solidFill>
                  <a:schemeClr val="tx1"/>
                </a:solidFill>
                <a:effectLst/>
                <a:latin typeface="Arial" panose="020B0604020202020204" pitchFamily="34" charset="0"/>
              </a:rPr>
              <a:t> The whole system must follow air safety rules</a:t>
            </a:r>
            <a:endParaRPr lang="en-US" sz="1800" dirty="0">
              <a:latin typeface="Arial" panose="020B0604020202020204" pitchFamily="34" charset="0"/>
              <a:cs typeface="Arial" panose="020B0604020202020204" pitchFamily="34" charset="0"/>
            </a:endParaRPr>
          </a:p>
        </p:txBody>
      </p:sp>
      <p:sp>
        <p:nvSpPr>
          <p:cNvPr id="9" name="Content Placeholder 2">
            <a:extLst>
              <a:ext uri="{FF2B5EF4-FFF2-40B4-BE49-F238E27FC236}">
                <a16:creationId xmlns:a16="http://schemas.microsoft.com/office/drawing/2014/main" id="{DCB791F5-694B-9FB3-D7C2-3D0E4CB6417C}"/>
              </a:ext>
            </a:extLst>
          </p:cNvPr>
          <p:cNvSpPr txBox="1">
            <a:spLocks/>
          </p:cNvSpPr>
          <p:nvPr/>
        </p:nvSpPr>
        <p:spPr>
          <a:xfrm>
            <a:off x="476250" y="4062414"/>
            <a:ext cx="11118850" cy="342105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200000"/>
              </a:lnSpc>
              <a:buFont typeface="Arial" panose="020B0604020202020204" pitchFamily="34" charset="0"/>
              <a:buNone/>
            </a:pPr>
            <a:r>
              <a:rPr lang="en-US" sz="1800" dirty="0">
                <a:latin typeface="Arial" panose="020B0604020202020204" pitchFamily="34" charset="0"/>
                <a:cs typeface="Arial" panose="020B0604020202020204" pitchFamily="34" charset="0"/>
              </a:rPr>
              <a:t>Why MBSE is used?</a:t>
            </a:r>
          </a:p>
          <a:p>
            <a:pPr marL="0" lvl="0" indent="0" algn="just" eaLnBrk="0" fontAlgn="base" hangingPunct="0">
              <a:lnSpc>
                <a:spcPct val="100000"/>
              </a:lnSpc>
              <a:spcBef>
                <a:spcPct val="0"/>
              </a:spcBef>
              <a:spcAft>
                <a:spcPct val="0"/>
              </a:spcAft>
              <a:buFontTx/>
              <a:buChar char="•"/>
            </a:pPr>
            <a:r>
              <a:rPr kumimoji="0" lang="en-US" altLang="en-US" sz="1800" i="0" u="none" strike="noStrike" cap="none" normalizeH="0" baseline="0" dirty="0">
                <a:ln>
                  <a:noFill/>
                </a:ln>
                <a:solidFill>
                  <a:schemeClr val="tx1"/>
                </a:solidFill>
                <a:effectLst/>
                <a:latin typeface="Arial" panose="020B0604020202020204" pitchFamily="34" charset="0"/>
              </a:rPr>
              <a:t> Handle complexity by showing how many drones and subsystems connect and work together.</a:t>
            </a:r>
          </a:p>
          <a:p>
            <a:pPr marL="0" lvl="0" indent="0" algn="just" eaLnBrk="0" fontAlgn="base" hangingPunct="0">
              <a:lnSpc>
                <a:spcPct val="100000"/>
              </a:lnSpc>
              <a:spcBef>
                <a:spcPct val="0"/>
              </a:spcBef>
              <a:spcAft>
                <a:spcPct val="0"/>
              </a:spcAft>
              <a:buFontTx/>
              <a:buChar char="•"/>
            </a:pPr>
            <a:r>
              <a:rPr kumimoji="0" lang="en-US" altLang="en-US" sz="1800" i="0" u="none" strike="noStrike" cap="none" normalizeH="0" baseline="0" dirty="0">
                <a:ln>
                  <a:noFill/>
                </a:ln>
                <a:solidFill>
                  <a:schemeClr val="tx1"/>
                </a:solidFill>
                <a:effectLst/>
                <a:latin typeface="Arial" panose="020B0604020202020204" pitchFamily="34" charset="0"/>
              </a:rPr>
              <a:t> Keep traceability from stakeholder needs to system requirements and design.</a:t>
            </a:r>
          </a:p>
          <a:p>
            <a:pPr marL="0" lvl="0" indent="0" algn="just" eaLnBrk="0" fontAlgn="base" hangingPunct="0">
              <a:lnSpc>
                <a:spcPct val="100000"/>
              </a:lnSpc>
              <a:spcBef>
                <a:spcPct val="0"/>
              </a:spcBef>
              <a:spcAft>
                <a:spcPct val="0"/>
              </a:spcAft>
              <a:buFontTx/>
              <a:buChar char="•"/>
            </a:pPr>
            <a:r>
              <a:rPr kumimoji="0" lang="en-US" altLang="en-US" sz="1800" i="0" u="none" strike="noStrike" cap="none" normalizeH="0" baseline="0" dirty="0">
                <a:ln>
                  <a:noFill/>
                </a:ln>
                <a:solidFill>
                  <a:schemeClr val="tx1"/>
                </a:solidFill>
                <a:effectLst/>
                <a:latin typeface="Arial" panose="020B0604020202020204" pitchFamily="34" charset="0"/>
              </a:rPr>
              <a:t> Reduce errors by using diagrams and models instead of only text documents.</a:t>
            </a:r>
          </a:p>
          <a:p>
            <a:pPr marL="0" lvl="0" indent="0" algn="just" eaLnBrk="0" fontAlgn="base" hangingPunct="0">
              <a:lnSpc>
                <a:spcPct val="100000"/>
              </a:lnSpc>
              <a:spcBef>
                <a:spcPct val="0"/>
              </a:spcBef>
              <a:spcAft>
                <a:spcPct val="0"/>
              </a:spcAft>
              <a:buFontTx/>
              <a:buChar char="•"/>
            </a:pPr>
            <a:r>
              <a:rPr kumimoji="0" lang="en-US" altLang="en-US" sz="1800" i="0" u="none" strike="noStrike" cap="none" normalizeH="0" baseline="0" dirty="0">
                <a:ln>
                  <a:noFill/>
                </a:ln>
                <a:solidFill>
                  <a:schemeClr val="tx1"/>
                </a:solidFill>
                <a:effectLst/>
                <a:latin typeface="Arial" panose="020B0604020202020204" pitchFamily="34" charset="0"/>
              </a:rPr>
              <a:t> Support verification and validation by linking requirements to test cases.</a:t>
            </a:r>
          </a:p>
          <a:p>
            <a:pPr marL="0" lvl="0" indent="0" algn="just" eaLnBrk="0" fontAlgn="base" hangingPunct="0">
              <a:lnSpc>
                <a:spcPct val="100000"/>
              </a:lnSpc>
              <a:spcBef>
                <a:spcPct val="0"/>
              </a:spcBef>
              <a:spcAft>
                <a:spcPct val="0"/>
              </a:spcAft>
              <a:buFontTx/>
              <a:buChar char="•"/>
            </a:pPr>
            <a:r>
              <a:rPr kumimoji="0" lang="en-US" altLang="en-US" sz="1800" i="0" u="none" strike="noStrike" cap="none" normalizeH="0" baseline="0" dirty="0">
                <a:ln>
                  <a:noFill/>
                </a:ln>
                <a:solidFill>
                  <a:schemeClr val="tx1"/>
                </a:solidFill>
                <a:effectLst/>
                <a:latin typeface="Arial" panose="020B0604020202020204" pitchFamily="34" charset="0"/>
              </a:rPr>
              <a:t> Improve communication between engineers, managers, and stakeholders with clear models.</a:t>
            </a:r>
          </a:p>
          <a:p>
            <a:pPr marL="0" indent="0" algn="just">
              <a:buFont typeface="Arial" panose="020B0604020202020204" pitchFamily="34" charset="0"/>
              <a:buNone/>
            </a:pPr>
            <a:endParaRPr lang="en-US" sz="1800" dirty="0">
              <a:latin typeface="Arial" panose="020B0604020202020204" pitchFamily="34" charset="0"/>
              <a:cs typeface="Arial" panose="020B0604020202020204" pitchFamily="34" charset="0"/>
            </a:endParaRPr>
          </a:p>
          <a:p>
            <a:pPr marL="0" indent="0" algn="just">
              <a:buFont typeface="Arial" panose="020B0604020202020204" pitchFamily="34" charset="0"/>
              <a:buNone/>
            </a:pPr>
            <a:endParaRPr lang="en-US" sz="1800" dirty="0">
              <a:latin typeface="Arial" panose="020B0604020202020204" pitchFamily="34" charset="0"/>
              <a:cs typeface="Arial" panose="020B0604020202020204" pitchFamily="34" charset="0"/>
            </a:endParaRPr>
          </a:p>
          <a:p>
            <a:pPr marL="0" indent="0" algn="just">
              <a:buFont typeface="Arial" panose="020B0604020202020204" pitchFamily="34" charset="0"/>
              <a:buNone/>
            </a:pPr>
            <a:endParaRPr lang="en-US" sz="1800"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A43B6629-2232-DA7D-7ECD-DF9381740E90}"/>
              </a:ext>
            </a:extLst>
          </p:cNvPr>
          <p:cNvSpPr/>
          <p:nvPr/>
        </p:nvSpPr>
        <p:spPr>
          <a:xfrm rot="2405928">
            <a:off x="10887076" y="-479990"/>
            <a:ext cx="2171700" cy="1123950"/>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4E4A215B-CB02-0162-C783-96144856DBC9}"/>
              </a:ext>
            </a:extLst>
          </p:cNvPr>
          <p:cNvSpPr/>
          <p:nvPr/>
        </p:nvSpPr>
        <p:spPr>
          <a:xfrm rot="2405928">
            <a:off x="-866773" y="6216254"/>
            <a:ext cx="2171700" cy="1123950"/>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lide Number Placeholder 7">
            <a:extLst>
              <a:ext uri="{FF2B5EF4-FFF2-40B4-BE49-F238E27FC236}">
                <a16:creationId xmlns:a16="http://schemas.microsoft.com/office/drawing/2014/main" id="{27B61B9C-3C7B-F4B1-65BA-2C0AF9515E1D}"/>
              </a:ext>
            </a:extLst>
          </p:cNvPr>
          <p:cNvSpPr>
            <a:spLocks noGrp="1"/>
          </p:cNvSpPr>
          <p:nvPr>
            <p:ph type="sldNum" sz="quarter" idx="12"/>
          </p:nvPr>
        </p:nvSpPr>
        <p:spPr>
          <a:xfrm>
            <a:off x="9448800" y="6492875"/>
            <a:ext cx="2743200" cy="365125"/>
          </a:xfrm>
        </p:spPr>
        <p:txBody>
          <a:bodyPr/>
          <a:lstStyle/>
          <a:p>
            <a:fld id="{9BD8E8C2-6878-4A42-AED4-4B76AE5AAC22}" type="slidenum">
              <a:rPr lang="en-US" smtClean="0"/>
              <a:t>2</a:t>
            </a:fld>
            <a:endParaRPr lang="en-US"/>
          </a:p>
        </p:txBody>
      </p:sp>
    </p:spTree>
    <p:extLst>
      <p:ext uri="{BB962C8B-B14F-4D97-AF65-F5344CB8AC3E}">
        <p14:creationId xmlns:p14="http://schemas.microsoft.com/office/powerpoint/2010/main" val="14430173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EFF18E-3245-7633-8DF7-F3BF71B0F03E}"/>
            </a:ext>
          </a:extLst>
        </p:cNvPr>
        <p:cNvGrpSpPr/>
        <p:nvPr/>
      </p:nvGrpSpPr>
      <p:grpSpPr>
        <a:xfrm>
          <a:off x="0" y="0"/>
          <a:ext cx="0" cy="0"/>
          <a:chOff x="0" y="0"/>
          <a:chExt cx="0" cy="0"/>
        </a:xfrm>
      </p:grpSpPr>
      <p:sp>
        <p:nvSpPr>
          <p:cNvPr id="20" name="Rectangle 19">
            <a:extLst>
              <a:ext uri="{FF2B5EF4-FFF2-40B4-BE49-F238E27FC236}">
                <a16:creationId xmlns:a16="http://schemas.microsoft.com/office/drawing/2014/main" id="{DEC50412-3713-0985-4101-12CD7D30B5AA}"/>
              </a:ext>
            </a:extLst>
          </p:cNvPr>
          <p:cNvSpPr/>
          <p:nvPr/>
        </p:nvSpPr>
        <p:spPr>
          <a:xfrm>
            <a:off x="476249" y="299794"/>
            <a:ext cx="4846113" cy="611674"/>
          </a:xfrm>
          <a:prstGeom prst="rect">
            <a:avLst/>
          </a:prstGeom>
          <a:gradFill flip="none" rotWithShape="1">
            <a:gsLst>
              <a:gs pos="0">
                <a:schemeClr val="tx1">
                  <a:lumMod val="50000"/>
                  <a:lumOff val="50000"/>
                  <a:tint val="66000"/>
                  <a:satMod val="160000"/>
                </a:schemeClr>
              </a:gs>
              <a:gs pos="50000">
                <a:schemeClr val="tx1">
                  <a:lumMod val="50000"/>
                  <a:lumOff val="50000"/>
                  <a:tint val="44500"/>
                  <a:satMod val="160000"/>
                </a:schemeClr>
              </a:gs>
              <a:gs pos="100000">
                <a:schemeClr val="bg1"/>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D464A25-928E-C8C9-2E13-63BA2EE2A4E1}"/>
              </a:ext>
            </a:extLst>
          </p:cNvPr>
          <p:cNvSpPr>
            <a:spLocks noGrp="1"/>
          </p:cNvSpPr>
          <p:nvPr>
            <p:ph type="title"/>
          </p:nvPr>
        </p:nvSpPr>
        <p:spPr>
          <a:xfrm>
            <a:off x="476250" y="-43542"/>
            <a:ext cx="10515600" cy="1325563"/>
          </a:xfrm>
        </p:spPr>
        <p:txBody>
          <a:bodyPr>
            <a:normAutofit/>
          </a:bodyPr>
          <a:lstStyle/>
          <a:p>
            <a:r>
              <a:rPr lang="en-US" sz="4000" b="1" dirty="0"/>
              <a:t>Constraints Definition</a:t>
            </a:r>
          </a:p>
        </p:txBody>
      </p:sp>
      <p:pic>
        <p:nvPicPr>
          <p:cNvPr id="7" name="Picture 6">
            <a:extLst>
              <a:ext uri="{FF2B5EF4-FFF2-40B4-BE49-F238E27FC236}">
                <a16:creationId xmlns:a16="http://schemas.microsoft.com/office/drawing/2014/main" id="{424CF69B-DE19-E895-76C8-B79641796D5C}"/>
              </a:ext>
            </a:extLst>
          </p:cNvPr>
          <p:cNvPicPr>
            <a:picLocks noChangeAspect="1"/>
          </p:cNvPicPr>
          <p:nvPr/>
        </p:nvPicPr>
        <p:blipFill>
          <a:blip r:embed="rId2">
            <a:extLst>
              <a:ext uri="{28A0092B-C50C-407E-A947-70E740481C1C}">
                <a14:useLocalDpi xmlns:a14="http://schemas.microsoft.com/office/drawing/2010/main" val="0"/>
              </a:ext>
            </a:extLst>
          </a:blip>
          <a:srcRect l="2261" t="1978" r="67660" b="1546"/>
          <a:stretch>
            <a:fillRect/>
          </a:stretch>
        </p:blipFill>
        <p:spPr>
          <a:xfrm>
            <a:off x="91375" y="943432"/>
            <a:ext cx="4363837" cy="5768790"/>
          </a:xfrm>
          <a:prstGeom prst="rect">
            <a:avLst/>
          </a:prstGeom>
        </p:spPr>
      </p:pic>
      <p:pic>
        <p:nvPicPr>
          <p:cNvPr id="19" name="Picture 18">
            <a:extLst>
              <a:ext uri="{FF2B5EF4-FFF2-40B4-BE49-F238E27FC236}">
                <a16:creationId xmlns:a16="http://schemas.microsoft.com/office/drawing/2014/main" id="{DC3318C8-FEDA-B652-CE22-0630C8778681}"/>
              </a:ext>
            </a:extLst>
          </p:cNvPr>
          <p:cNvPicPr>
            <a:picLocks noChangeAspect="1"/>
          </p:cNvPicPr>
          <p:nvPr/>
        </p:nvPicPr>
        <p:blipFill>
          <a:blip r:embed="rId3">
            <a:extLst>
              <a:ext uri="{28A0092B-C50C-407E-A947-70E740481C1C}">
                <a14:useLocalDpi xmlns:a14="http://schemas.microsoft.com/office/drawing/2010/main" val="0"/>
              </a:ext>
            </a:extLst>
          </a:blip>
          <a:srcRect l="33380" t="-776" r="33217" b="4300"/>
          <a:stretch>
            <a:fillRect/>
          </a:stretch>
        </p:blipFill>
        <p:spPr>
          <a:xfrm>
            <a:off x="3158693" y="1219203"/>
            <a:ext cx="4846113" cy="5768790"/>
          </a:xfrm>
          <a:custGeom>
            <a:avLst/>
            <a:gdLst>
              <a:gd name="connsiteX0" fmla="*/ 0 w 4582895"/>
              <a:gd name="connsiteY0" fmla="*/ 0 h 5455457"/>
              <a:gd name="connsiteX1" fmla="*/ 2841541 w 4582895"/>
              <a:gd name="connsiteY1" fmla="*/ 0 h 5455457"/>
              <a:gd name="connsiteX2" fmla="*/ 2841541 w 4582895"/>
              <a:gd name="connsiteY2" fmla="*/ 2708854 h 5455457"/>
              <a:gd name="connsiteX3" fmla="*/ 4582895 w 4582895"/>
              <a:gd name="connsiteY3" fmla="*/ 2708854 h 5455457"/>
              <a:gd name="connsiteX4" fmla="*/ 4582895 w 4582895"/>
              <a:gd name="connsiteY4" fmla="*/ 5455457 h 5455457"/>
              <a:gd name="connsiteX5" fmla="*/ 284419 w 4582895"/>
              <a:gd name="connsiteY5" fmla="*/ 5455457 h 5455457"/>
              <a:gd name="connsiteX6" fmla="*/ 284419 w 4582895"/>
              <a:gd name="connsiteY6" fmla="*/ 3377067 h 5455457"/>
              <a:gd name="connsiteX7" fmla="*/ 870893 w 4582895"/>
              <a:gd name="connsiteY7" fmla="*/ 3377067 h 5455457"/>
              <a:gd name="connsiteX8" fmla="*/ 870893 w 4582895"/>
              <a:gd name="connsiteY8" fmla="*/ 3351667 h 5455457"/>
              <a:gd name="connsiteX9" fmla="*/ 1177294 w 4582895"/>
              <a:gd name="connsiteY9" fmla="*/ 3351667 h 5455457"/>
              <a:gd name="connsiteX10" fmla="*/ 1177294 w 4582895"/>
              <a:gd name="connsiteY10" fmla="*/ 2703513 h 5455457"/>
              <a:gd name="connsiteX11" fmla="*/ 870893 w 4582895"/>
              <a:gd name="connsiteY11" fmla="*/ 2703513 h 5455457"/>
              <a:gd name="connsiteX12" fmla="*/ 870893 w 4582895"/>
              <a:gd name="connsiteY12" fmla="*/ 2051504 h 5455457"/>
              <a:gd name="connsiteX13" fmla="*/ 284419 w 4582895"/>
              <a:gd name="connsiteY13" fmla="*/ 2051504 h 5455457"/>
              <a:gd name="connsiteX14" fmla="*/ 284419 w 4582895"/>
              <a:gd name="connsiteY14" fmla="*/ 1019712 h 5455457"/>
              <a:gd name="connsiteX15" fmla="*/ 0 w 4582895"/>
              <a:gd name="connsiteY15" fmla="*/ 1019712 h 5455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82895" h="5455457">
                <a:moveTo>
                  <a:pt x="0" y="0"/>
                </a:moveTo>
                <a:lnTo>
                  <a:pt x="2841541" y="0"/>
                </a:lnTo>
                <a:lnTo>
                  <a:pt x="2841541" y="2708854"/>
                </a:lnTo>
                <a:lnTo>
                  <a:pt x="4582895" y="2708854"/>
                </a:lnTo>
                <a:lnTo>
                  <a:pt x="4582895" y="5455457"/>
                </a:lnTo>
                <a:lnTo>
                  <a:pt x="284419" y="5455457"/>
                </a:lnTo>
                <a:lnTo>
                  <a:pt x="284419" y="3377067"/>
                </a:lnTo>
                <a:lnTo>
                  <a:pt x="870893" y="3377067"/>
                </a:lnTo>
                <a:lnTo>
                  <a:pt x="870893" y="3351667"/>
                </a:lnTo>
                <a:lnTo>
                  <a:pt x="1177294" y="3351667"/>
                </a:lnTo>
                <a:lnTo>
                  <a:pt x="1177294" y="2703513"/>
                </a:lnTo>
                <a:lnTo>
                  <a:pt x="870893" y="2703513"/>
                </a:lnTo>
                <a:lnTo>
                  <a:pt x="870893" y="2051504"/>
                </a:lnTo>
                <a:lnTo>
                  <a:pt x="284419" y="2051504"/>
                </a:lnTo>
                <a:lnTo>
                  <a:pt x="284419" y="1019712"/>
                </a:lnTo>
                <a:lnTo>
                  <a:pt x="0" y="1019712"/>
                </a:lnTo>
                <a:close/>
              </a:path>
            </a:pathLst>
          </a:custGeom>
        </p:spPr>
      </p:pic>
      <p:pic>
        <p:nvPicPr>
          <p:cNvPr id="15" name="Picture 14">
            <a:extLst>
              <a:ext uri="{FF2B5EF4-FFF2-40B4-BE49-F238E27FC236}">
                <a16:creationId xmlns:a16="http://schemas.microsoft.com/office/drawing/2014/main" id="{FA8E2D00-3A2D-EE4B-1FBD-CE07DC34C19C}"/>
              </a:ext>
            </a:extLst>
          </p:cNvPr>
          <p:cNvPicPr>
            <a:picLocks noChangeAspect="1"/>
          </p:cNvPicPr>
          <p:nvPr/>
        </p:nvPicPr>
        <p:blipFill>
          <a:blip r:embed="rId3">
            <a:extLst>
              <a:ext uri="{28A0092B-C50C-407E-A947-70E740481C1C}">
                <a14:useLocalDpi xmlns:a14="http://schemas.microsoft.com/office/drawing/2010/main" val="0"/>
              </a:ext>
            </a:extLst>
          </a:blip>
          <a:srcRect l="63297" t="1762" r="1707" b="1762"/>
          <a:stretch>
            <a:fillRect/>
          </a:stretch>
        </p:blipFill>
        <p:spPr>
          <a:xfrm>
            <a:off x="7125068" y="1045029"/>
            <a:ext cx="5077281" cy="5768791"/>
          </a:xfrm>
          <a:custGeom>
            <a:avLst/>
            <a:gdLst>
              <a:gd name="connsiteX0" fmla="*/ 0 w 4442314"/>
              <a:gd name="connsiteY0" fmla="*/ 0 h 5047343"/>
              <a:gd name="connsiteX1" fmla="*/ 4442314 w 4442314"/>
              <a:gd name="connsiteY1" fmla="*/ 0 h 5047343"/>
              <a:gd name="connsiteX2" fmla="*/ 4442314 w 4442314"/>
              <a:gd name="connsiteY2" fmla="*/ 5047343 h 5047343"/>
              <a:gd name="connsiteX3" fmla="*/ 696683 w 4442314"/>
              <a:gd name="connsiteY3" fmla="*/ 5047343 h 5047343"/>
              <a:gd name="connsiteX4" fmla="*/ 696683 w 4442314"/>
              <a:gd name="connsiteY4" fmla="*/ 1707923 h 5047343"/>
              <a:gd name="connsiteX5" fmla="*/ 0 w 4442314"/>
              <a:gd name="connsiteY5" fmla="*/ 1707923 h 5047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42314" h="5047343">
                <a:moveTo>
                  <a:pt x="0" y="0"/>
                </a:moveTo>
                <a:lnTo>
                  <a:pt x="4442314" y="0"/>
                </a:lnTo>
                <a:lnTo>
                  <a:pt x="4442314" y="5047343"/>
                </a:lnTo>
                <a:lnTo>
                  <a:pt x="696683" y="5047343"/>
                </a:lnTo>
                <a:lnTo>
                  <a:pt x="696683" y="1707923"/>
                </a:lnTo>
                <a:lnTo>
                  <a:pt x="0" y="1707923"/>
                </a:lnTo>
                <a:close/>
              </a:path>
            </a:pathLst>
          </a:custGeom>
        </p:spPr>
      </p:pic>
      <p:sp>
        <p:nvSpPr>
          <p:cNvPr id="21" name="Rectangle 20">
            <a:extLst>
              <a:ext uri="{FF2B5EF4-FFF2-40B4-BE49-F238E27FC236}">
                <a16:creationId xmlns:a16="http://schemas.microsoft.com/office/drawing/2014/main" id="{EC15B7B3-5133-DA9C-3F4B-199B2E7B0A9D}"/>
              </a:ext>
            </a:extLst>
          </p:cNvPr>
          <p:cNvSpPr/>
          <p:nvPr/>
        </p:nvSpPr>
        <p:spPr>
          <a:xfrm rot="2405928">
            <a:off x="10887076" y="-479990"/>
            <a:ext cx="2171700" cy="1123950"/>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8ED29C9E-D317-2917-64EE-DB943DAE337E}"/>
              </a:ext>
            </a:extLst>
          </p:cNvPr>
          <p:cNvSpPr/>
          <p:nvPr/>
        </p:nvSpPr>
        <p:spPr>
          <a:xfrm rot="2405928">
            <a:off x="-1102921" y="6481872"/>
            <a:ext cx="2171700" cy="1123950"/>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Slide Number Placeholder 7">
            <a:extLst>
              <a:ext uri="{FF2B5EF4-FFF2-40B4-BE49-F238E27FC236}">
                <a16:creationId xmlns:a16="http://schemas.microsoft.com/office/drawing/2014/main" id="{AA0A26ED-A7E1-9B84-1E5C-7122920A99B8}"/>
              </a:ext>
            </a:extLst>
          </p:cNvPr>
          <p:cNvSpPr>
            <a:spLocks noGrp="1"/>
          </p:cNvSpPr>
          <p:nvPr>
            <p:ph type="sldNum" sz="quarter" idx="12"/>
          </p:nvPr>
        </p:nvSpPr>
        <p:spPr>
          <a:xfrm>
            <a:off x="9448800" y="6492875"/>
            <a:ext cx="2743200" cy="365125"/>
          </a:xfrm>
        </p:spPr>
        <p:txBody>
          <a:bodyPr/>
          <a:lstStyle/>
          <a:p>
            <a:fld id="{9BD8E8C2-6878-4A42-AED4-4B76AE5AAC22}" type="slidenum">
              <a:rPr lang="en-US" smtClean="0"/>
              <a:t>20</a:t>
            </a:fld>
            <a:endParaRPr lang="en-US"/>
          </a:p>
        </p:txBody>
      </p:sp>
    </p:spTree>
    <p:extLst>
      <p:ext uri="{BB962C8B-B14F-4D97-AF65-F5344CB8AC3E}">
        <p14:creationId xmlns:p14="http://schemas.microsoft.com/office/powerpoint/2010/main" val="6875203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013187-475C-1903-A3E6-79A509546C17}"/>
            </a:ext>
          </a:extLst>
        </p:cNvPr>
        <p:cNvGrpSpPr/>
        <p:nvPr/>
      </p:nvGrpSpPr>
      <p:grpSpPr>
        <a:xfrm>
          <a:off x="0" y="0"/>
          <a:ext cx="0" cy="0"/>
          <a:chOff x="0" y="0"/>
          <a:chExt cx="0" cy="0"/>
        </a:xfrm>
      </p:grpSpPr>
      <p:sp>
        <p:nvSpPr>
          <p:cNvPr id="15" name="Rectangle 14">
            <a:extLst>
              <a:ext uri="{FF2B5EF4-FFF2-40B4-BE49-F238E27FC236}">
                <a16:creationId xmlns:a16="http://schemas.microsoft.com/office/drawing/2014/main" id="{88B9AFA8-85F8-E64C-CE34-576C4FEAE23E}"/>
              </a:ext>
            </a:extLst>
          </p:cNvPr>
          <p:cNvSpPr/>
          <p:nvPr/>
        </p:nvSpPr>
        <p:spPr>
          <a:xfrm>
            <a:off x="476250" y="299794"/>
            <a:ext cx="6082205" cy="611674"/>
          </a:xfrm>
          <a:prstGeom prst="rect">
            <a:avLst/>
          </a:prstGeom>
          <a:gradFill flip="none" rotWithShape="1">
            <a:gsLst>
              <a:gs pos="0">
                <a:schemeClr val="tx1">
                  <a:lumMod val="50000"/>
                  <a:lumOff val="50000"/>
                  <a:tint val="66000"/>
                  <a:satMod val="160000"/>
                </a:schemeClr>
              </a:gs>
              <a:gs pos="50000">
                <a:schemeClr val="tx1">
                  <a:lumMod val="50000"/>
                  <a:lumOff val="50000"/>
                  <a:tint val="44500"/>
                  <a:satMod val="160000"/>
                </a:schemeClr>
              </a:gs>
              <a:gs pos="100000">
                <a:schemeClr val="bg1"/>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86D9BE7A-F5BD-FC3F-3470-F1DB4ECC5844}"/>
              </a:ext>
            </a:extLst>
          </p:cNvPr>
          <p:cNvPicPr>
            <a:picLocks noChangeAspect="1"/>
          </p:cNvPicPr>
          <p:nvPr/>
        </p:nvPicPr>
        <p:blipFill>
          <a:blip r:embed="rId2">
            <a:extLst>
              <a:ext uri="{28A0092B-C50C-407E-A947-70E740481C1C}">
                <a14:useLocalDpi xmlns:a14="http://schemas.microsoft.com/office/drawing/2010/main" val="0"/>
              </a:ext>
            </a:extLst>
          </a:blip>
          <a:srcRect l="75726"/>
          <a:stretch>
            <a:fillRect/>
          </a:stretch>
        </p:blipFill>
        <p:spPr>
          <a:xfrm>
            <a:off x="1382952" y="2186029"/>
            <a:ext cx="9292746" cy="8415617"/>
          </a:xfrm>
          <a:prstGeom prst="rect">
            <a:avLst/>
          </a:prstGeom>
        </p:spPr>
      </p:pic>
      <p:sp>
        <p:nvSpPr>
          <p:cNvPr id="2" name="Title 1">
            <a:extLst>
              <a:ext uri="{FF2B5EF4-FFF2-40B4-BE49-F238E27FC236}">
                <a16:creationId xmlns:a16="http://schemas.microsoft.com/office/drawing/2014/main" id="{0C0E3637-21B9-4915-DE64-14D2B9EFE484}"/>
              </a:ext>
            </a:extLst>
          </p:cNvPr>
          <p:cNvSpPr>
            <a:spLocks noGrp="1"/>
          </p:cNvSpPr>
          <p:nvPr>
            <p:ph type="title"/>
          </p:nvPr>
        </p:nvSpPr>
        <p:spPr>
          <a:xfrm>
            <a:off x="476250" y="-45720"/>
            <a:ext cx="10515600" cy="1325563"/>
          </a:xfrm>
        </p:spPr>
        <p:txBody>
          <a:bodyPr>
            <a:normAutofit/>
          </a:bodyPr>
          <a:lstStyle/>
          <a:p>
            <a:r>
              <a:rPr lang="en-US" sz="4000" b="1" dirty="0"/>
              <a:t>Satisfaction and Allocation</a:t>
            </a:r>
          </a:p>
        </p:txBody>
      </p:sp>
      <p:sp>
        <p:nvSpPr>
          <p:cNvPr id="3" name="Content Placeholder 2">
            <a:extLst>
              <a:ext uri="{FF2B5EF4-FFF2-40B4-BE49-F238E27FC236}">
                <a16:creationId xmlns:a16="http://schemas.microsoft.com/office/drawing/2014/main" id="{CFA3E763-7D8C-C5E5-BABB-4DFF29F49565}"/>
              </a:ext>
            </a:extLst>
          </p:cNvPr>
          <p:cNvSpPr>
            <a:spLocks noGrp="1"/>
          </p:cNvSpPr>
          <p:nvPr>
            <p:ph idx="1"/>
          </p:nvPr>
        </p:nvSpPr>
        <p:spPr>
          <a:xfrm>
            <a:off x="476250" y="1103074"/>
            <a:ext cx="11106150" cy="1082955"/>
          </a:xfrm>
        </p:spPr>
        <p:txBody>
          <a:bodyPr>
            <a:normAutofit/>
          </a:bodyPr>
          <a:lstStyle/>
          <a:p>
            <a:pPr marL="0" indent="0" algn="just">
              <a:buNone/>
            </a:pPr>
            <a:r>
              <a:rPr lang="en-US" sz="2000" dirty="0">
                <a:latin typeface="Arial" panose="020B0604020202020204" pitchFamily="34" charset="0"/>
                <a:cs typeface="Arial" panose="020B0604020202020204" pitchFamily="34" charset="0"/>
              </a:rPr>
              <a:t>Satisfaction and allocation show how system requirements are fulfilled by the components and their actions. Each requirement is linked to the part and the action that satisfies it, supporting clear traceability.</a:t>
            </a:r>
          </a:p>
        </p:txBody>
      </p:sp>
      <p:sp>
        <p:nvSpPr>
          <p:cNvPr id="16" name="Rectangle 15">
            <a:extLst>
              <a:ext uri="{FF2B5EF4-FFF2-40B4-BE49-F238E27FC236}">
                <a16:creationId xmlns:a16="http://schemas.microsoft.com/office/drawing/2014/main" id="{7E0A421A-4EBB-931B-560F-CAACAAD262EB}"/>
              </a:ext>
            </a:extLst>
          </p:cNvPr>
          <p:cNvSpPr/>
          <p:nvPr/>
        </p:nvSpPr>
        <p:spPr>
          <a:xfrm rot="2405928">
            <a:off x="10887076" y="-479990"/>
            <a:ext cx="2171700" cy="1123950"/>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76DBD16-3067-9F71-21AD-68C215FBC366}"/>
              </a:ext>
            </a:extLst>
          </p:cNvPr>
          <p:cNvSpPr/>
          <p:nvPr/>
        </p:nvSpPr>
        <p:spPr>
          <a:xfrm rot="2405928">
            <a:off x="-866773" y="6216254"/>
            <a:ext cx="2171700" cy="1123950"/>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Slide Number Placeholder 7">
            <a:extLst>
              <a:ext uri="{FF2B5EF4-FFF2-40B4-BE49-F238E27FC236}">
                <a16:creationId xmlns:a16="http://schemas.microsoft.com/office/drawing/2014/main" id="{C66CAF09-EA0D-5474-4AA0-AE7D3C94FB24}"/>
              </a:ext>
            </a:extLst>
          </p:cNvPr>
          <p:cNvSpPr>
            <a:spLocks noGrp="1"/>
          </p:cNvSpPr>
          <p:nvPr>
            <p:ph type="sldNum" sz="quarter" idx="12"/>
          </p:nvPr>
        </p:nvSpPr>
        <p:spPr>
          <a:xfrm>
            <a:off x="9448800" y="6492875"/>
            <a:ext cx="2743200" cy="365125"/>
          </a:xfrm>
        </p:spPr>
        <p:txBody>
          <a:bodyPr/>
          <a:lstStyle/>
          <a:p>
            <a:fld id="{9BD8E8C2-6878-4A42-AED4-4B76AE5AAC22}" type="slidenum">
              <a:rPr lang="en-US" smtClean="0"/>
              <a:t>21</a:t>
            </a:fld>
            <a:endParaRPr lang="en-US"/>
          </a:p>
        </p:txBody>
      </p:sp>
    </p:spTree>
    <p:extLst>
      <p:ext uri="{BB962C8B-B14F-4D97-AF65-F5344CB8AC3E}">
        <p14:creationId xmlns:p14="http://schemas.microsoft.com/office/powerpoint/2010/main" val="1833823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4185B7-2A62-8FFB-D9C5-76559D46E026}"/>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34D6B780-FAAF-25BE-6DAE-F595A8771A49}"/>
              </a:ext>
            </a:extLst>
          </p:cNvPr>
          <p:cNvPicPr>
            <a:picLocks noChangeAspect="1"/>
          </p:cNvPicPr>
          <p:nvPr/>
        </p:nvPicPr>
        <p:blipFill>
          <a:blip r:embed="rId2">
            <a:extLst>
              <a:ext uri="{28A0092B-C50C-407E-A947-70E740481C1C}">
                <a14:useLocalDpi xmlns:a14="http://schemas.microsoft.com/office/drawing/2010/main" val="0"/>
              </a:ext>
            </a:extLst>
          </a:blip>
          <a:srcRect r="51195"/>
          <a:stretch>
            <a:fillRect/>
          </a:stretch>
        </p:blipFill>
        <p:spPr>
          <a:xfrm>
            <a:off x="-1166842" y="678426"/>
            <a:ext cx="13850456" cy="6238568"/>
          </a:xfrm>
          <a:prstGeom prst="rect">
            <a:avLst/>
          </a:prstGeom>
        </p:spPr>
      </p:pic>
      <p:sp>
        <p:nvSpPr>
          <p:cNvPr id="7" name="Rectangle 6">
            <a:extLst>
              <a:ext uri="{FF2B5EF4-FFF2-40B4-BE49-F238E27FC236}">
                <a16:creationId xmlns:a16="http://schemas.microsoft.com/office/drawing/2014/main" id="{C64F8DB4-0C35-D563-E91A-027AAD6BD7C9}"/>
              </a:ext>
            </a:extLst>
          </p:cNvPr>
          <p:cNvSpPr/>
          <p:nvPr/>
        </p:nvSpPr>
        <p:spPr>
          <a:xfrm>
            <a:off x="476250" y="299794"/>
            <a:ext cx="6176798" cy="611674"/>
          </a:xfrm>
          <a:prstGeom prst="rect">
            <a:avLst/>
          </a:prstGeom>
          <a:gradFill flip="none" rotWithShape="1">
            <a:gsLst>
              <a:gs pos="0">
                <a:schemeClr val="tx1">
                  <a:lumMod val="50000"/>
                  <a:lumOff val="50000"/>
                  <a:tint val="66000"/>
                  <a:satMod val="160000"/>
                </a:schemeClr>
              </a:gs>
              <a:gs pos="50000">
                <a:schemeClr val="tx1">
                  <a:lumMod val="50000"/>
                  <a:lumOff val="50000"/>
                  <a:tint val="44500"/>
                  <a:satMod val="160000"/>
                </a:schemeClr>
              </a:gs>
              <a:gs pos="100000">
                <a:schemeClr val="bg1"/>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E9A5844-5B48-7E0F-2886-8A9C28E53253}"/>
              </a:ext>
            </a:extLst>
          </p:cNvPr>
          <p:cNvSpPr>
            <a:spLocks noGrp="1"/>
          </p:cNvSpPr>
          <p:nvPr>
            <p:ph type="title"/>
          </p:nvPr>
        </p:nvSpPr>
        <p:spPr>
          <a:xfrm>
            <a:off x="476250" y="-45720"/>
            <a:ext cx="10515600" cy="1325563"/>
          </a:xfrm>
        </p:spPr>
        <p:txBody>
          <a:bodyPr>
            <a:normAutofit/>
          </a:bodyPr>
          <a:lstStyle/>
          <a:p>
            <a:r>
              <a:rPr lang="en-US" sz="4000" b="1" dirty="0"/>
              <a:t>Satisfaction and Allocation</a:t>
            </a:r>
          </a:p>
        </p:txBody>
      </p:sp>
      <p:sp>
        <p:nvSpPr>
          <p:cNvPr id="8" name="Rectangle 7">
            <a:extLst>
              <a:ext uri="{FF2B5EF4-FFF2-40B4-BE49-F238E27FC236}">
                <a16:creationId xmlns:a16="http://schemas.microsoft.com/office/drawing/2014/main" id="{6ACC8F86-770E-748D-E83D-7599CBD11DDB}"/>
              </a:ext>
            </a:extLst>
          </p:cNvPr>
          <p:cNvSpPr/>
          <p:nvPr/>
        </p:nvSpPr>
        <p:spPr>
          <a:xfrm rot="2405928">
            <a:off x="10887076" y="-479990"/>
            <a:ext cx="2171700" cy="1123950"/>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3B54921-CC75-556D-FB0A-19CC61F367B1}"/>
              </a:ext>
            </a:extLst>
          </p:cNvPr>
          <p:cNvSpPr/>
          <p:nvPr/>
        </p:nvSpPr>
        <p:spPr>
          <a:xfrm rot="2405928">
            <a:off x="-866773" y="6216254"/>
            <a:ext cx="2171700" cy="1123950"/>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lide Number Placeholder 7">
            <a:extLst>
              <a:ext uri="{FF2B5EF4-FFF2-40B4-BE49-F238E27FC236}">
                <a16:creationId xmlns:a16="http://schemas.microsoft.com/office/drawing/2014/main" id="{79F806E2-281A-8CE4-E47C-4F864E861DB7}"/>
              </a:ext>
            </a:extLst>
          </p:cNvPr>
          <p:cNvSpPr>
            <a:spLocks noGrp="1"/>
          </p:cNvSpPr>
          <p:nvPr>
            <p:ph type="sldNum" sz="quarter" idx="12"/>
          </p:nvPr>
        </p:nvSpPr>
        <p:spPr>
          <a:xfrm>
            <a:off x="9448800" y="6492875"/>
            <a:ext cx="2743200" cy="365125"/>
          </a:xfrm>
        </p:spPr>
        <p:txBody>
          <a:bodyPr/>
          <a:lstStyle/>
          <a:p>
            <a:fld id="{9BD8E8C2-6878-4A42-AED4-4B76AE5AAC22}" type="slidenum">
              <a:rPr lang="en-US" smtClean="0"/>
              <a:t>22</a:t>
            </a:fld>
            <a:endParaRPr lang="en-US"/>
          </a:p>
        </p:txBody>
      </p:sp>
    </p:spTree>
    <p:extLst>
      <p:ext uri="{BB962C8B-B14F-4D97-AF65-F5344CB8AC3E}">
        <p14:creationId xmlns:p14="http://schemas.microsoft.com/office/powerpoint/2010/main" val="11262084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D2FC6B-1339-4A10-535A-E8BF37844875}"/>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B7F23DC4-84A3-8727-0144-F845512D98EF}"/>
              </a:ext>
            </a:extLst>
          </p:cNvPr>
          <p:cNvPicPr>
            <a:picLocks noChangeAspect="1"/>
          </p:cNvPicPr>
          <p:nvPr/>
        </p:nvPicPr>
        <p:blipFill>
          <a:blip r:embed="rId2">
            <a:extLst>
              <a:ext uri="{28A0092B-C50C-407E-A947-70E740481C1C}">
                <a14:useLocalDpi xmlns:a14="http://schemas.microsoft.com/office/drawing/2010/main" val="0"/>
              </a:ext>
            </a:extLst>
          </a:blip>
          <a:srcRect l="36500" r="1750" b="2718"/>
          <a:stretch>
            <a:fillRect/>
          </a:stretch>
        </p:blipFill>
        <p:spPr>
          <a:xfrm>
            <a:off x="1168854" y="1947398"/>
            <a:ext cx="9720942" cy="4905512"/>
          </a:xfrm>
          <a:prstGeom prst="rect">
            <a:avLst/>
          </a:prstGeom>
        </p:spPr>
      </p:pic>
      <p:sp>
        <p:nvSpPr>
          <p:cNvPr id="10" name="Rectangle 9">
            <a:extLst>
              <a:ext uri="{FF2B5EF4-FFF2-40B4-BE49-F238E27FC236}">
                <a16:creationId xmlns:a16="http://schemas.microsoft.com/office/drawing/2014/main" id="{E78DEC6F-355F-5EA6-6D25-A15A9540DB88}"/>
              </a:ext>
            </a:extLst>
          </p:cNvPr>
          <p:cNvSpPr/>
          <p:nvPr/>
        </p:nvSpPr>
        <p:spPr>
          <a:xfrm>
            <a:off x="476250" y="299794"/>
            <a:ext cx="4300702" cy="611674"/>
          </a:xfrm>
          <a:prstGeom prst="rect">
            <a:avLst/>
          </a:prstGeom>
          <a:gradFill flip="none" rotWithShape="1">
            <a:gsLst>
              <a:gs pos="0">
                <a:schemeClr val="tx1">
                  <a:lumMod val="50000"/>
                  <a:lumOff val="50000"/>
                  <a:tint val="66000"/>
                  <a:satMod val="160000"/>
                </a:schemeClr>
              </a:gs>
              <a:gs pos="50000">
                <a:schemeClr val="tx1">
                  <a:lumMod val="50000"/>
                  <a:lumOff val="50000"/>
                  <a:tint val="44500"/>
                  <a:satMod val="160000"/>
                </a:schemeClr>
              </a:gs>
              <a:gs pos="100000">
                <a:schemeClr val="bg1"/>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E89FEC1-A45D-FADE-1AA1-97214ACD8279}"/>
              </a:ext>
            </a:extLst>
          </p:cNvPr>
          <p:cNvSpPr>
            <a:spLocks noGrp="1"/>
          </p:cNvSpPr>
          <p:nvPr>
            <p:ph type="title"/>
          </p:nvPr>
        </p:nvSpPr>
        <p:spPr>
          <a:xfrm>
            <a:off x="476250" y="-45720"/>
            <a:ext cx="10515600" cy="1325563"/>
          </a:xfrm>
        </p:spPr>
        <p:txBody>
          <a:bodyPr>
            <a:normAutofit/>
          </a:bodyPr>
          <a:lstStyle/>
          <a:p>
            <a:r>
              <a:rPr lang="en-US" sz="4000" b="1" dirty="0"/>
              <a:t>Verification Cases</a:t>
            </a:r>
          </a:p>
        </p:txBody>
      </p:sp>
      <p:sp>
        <p:nvSpPr>
          <p:cNvPr id="3" name="Content Placeholder 2">
            <a:extLst>
              <a:ext uri="{FF2B5EF4-FFF2-40B4-BE49-F238E27FC236}">
                <a16:creationId xmlns:a16="http://schemas.microsoft.com/office/drawing/2014/main" id="{2F47B86F-581A-1CD7-A58D-7AA5A5413B7C}"/>
              </a:ext>
            </a:extLst>
          </p:cNvPr>
          <p:cNvSpPr>
            <a:spLocks noGrp="1"/>
          </p:cNvSpPr>
          <p:nvPr>
            <p:ph idx="1"/>
          </p:nvPr>
        </p:nvSpPr>
        <p:spPr>
          <a:xfrm>
            <a:off x="476250" y="1103074"/>
            <a:ext cx="11106150" cy="1325563"/>
          </a:xfrm>
        </p:spPr>
        <p:txBody>
          <a:bodyPr>
            <a:normAutofit/>
          </a:bodyPr>
          <a:lstStyle/>
          <a:p>
            <a:pPr marL="0" indent="0" algn="just">
              <a:buNone/>
            </a:pPr>
            <a:r>
              <a:rPr lang="en-US" sz="2000" dirty="0">
                <a:latin typeface="Arial" panose="020B0604020202020204" pitchFamily="34" charset="0"/>
                <a:cs typeface="Arial" panose="020B0604020202020204" pitchFamily="34" charset="0"/>
              </a:rPr>
              <a:t>Verification cases define how each system requirement will be tested to ensure it is correctly implemented. They link requirements to specific tests or actions, supporting traceability, and verification. Both functional and non-functional requirements can be verified using these cases.</a:t>
            </a:r>
          </a:p>
        </p:txBody>
      </p:sp>
      <p:sp>
        <p:nvSpPr>
          <p:cNvPr id="11" name="Rectangle 10">
            <a:extLst>
              <a:ext uri="{FF2B5EF4-FFF2-40B4-BE49-F238E27FC236}">
                <a16:creationId xmlns:a16="http://schemas.microsoft.com/office/drawing/2014/main" id="{694131AA-06F8-2B20-EB91-AECE48AB091E}"/>
              </a:ext>
            </a:extLst>
          </p:cNvPr>
          <p:cNvSpPr/>
          <p:nvPr/>
        </p:nvSpPr>
        <p:spPr>
          <a:xfrm rot="2405928">
            <a:off x="10887076" y="-479990"/>
            <a:ext cx="2171700" cy="1123950"/>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3DA79D5-1968-D59C-12E3-513BE7927F08}"/>
              </a:ext>
            </a:extLst>
          </p:cNvPr>
          <p:cNvSpPr/>
          <p:nvPr/>
        </p:nvSpPr>
        <p:spPr>
          <a:xfrm rot="2405928">
            <a:off x="-866773" y="6216254"/>
            <a:ext cx="2171700" cy="1123950"/>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Slide Number Placeholder 7">
            <a:extLst>
              <a:ext uri="{FF2B5EF4-FFF2-40B4-BE49-F238E27FC236}">
                <a16:creationId xmlns:a16="http://schemas.microsoft.com/office/drawing/2014/main" id="{4141DB77-BA1E-896E-DDB8-9951E9417279}"/>
              </a:ext>
            </a:extLst>
          </p:cNvPr>
          <p:cNvSpPr>
            <a:spLocks noGrp="1"/>
          </p:cNvSpPr>
          <p:nvPr>
            <p:ph type="sldNum" sz="quarter" idx="12"/>
          </p:nvPr>
        </p:nvSpPr>
        <p:spPr>
          <a:xfrm>
            <a:off x="9448800" y="6492875"/>
            <a:ext cx="2743200" cy="365125"/>
          </a:xfrm>
        </p:spPr>
        <p:txBody>
          <a:bodyPr/>
          <a:lstStyle/>
          <a:p>
            <a:fld id="{9BD8E8C2-6878-4A42-AED4-4B76AE5AAC22}" type="slidenum">
              <a:rPr lang="en-US" smtClean="0"/>
              <a:t>23</a:t>
            </a:fld>
            <a:endParaRPr lang="en-US"/>
          </a:p>
        </p:txBody>
      </p:sp>
    </p:spTree>
    <p:extLst>
      <p:ext uri="{BB962C8B-B14F-4D97-AF65-F5344CB8AC3E}">
        <p14:creationId xmlns:p14="http://schemas.microsoft.com/office/powerpoint/2010/main" val="1698720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a:extLst>
            <a:ext uri="{FF2B5EF4-FFF2-40B4-BE49-F238E27FC236}">
              <a16:creationId xmlns:a16="http://schemas.microsoft.com/office/drawing/2014/main" id="{B29AA014-304C-B467-3B07-17CB0513973B}"/>
            </a:ext>
          </a:extLst>
        </p:cNvPr>
        <p:cNvGrpSpPr/>
        <p:nvPr/>
      </p:nvGrpSpPr>
      <p:grpSpPr>
        <a:xfrm>
          <a:off x="0" y="0"/>
          <a:ext cx="0" cy="0"/>
          <a:chOff x="0" y="0"/>
          <a:chExt cx="0" cy="0"/>
        </a:xfrm>
      </p:grpSpPr>
      <p:sp>
        <p:nvSpPr>
          <p:cNvPr id="8" name="Rectangle: Diagonal Corners Snipped 7">
            <a:extLst>
              <a:ext uri="{FF2B5EF4-FFF2-40B4-BE49-F238E27FC236}">
                <a16:creationId xmlns:a16="http://schemas.microsoft.com/office/drawing/2014/main" id="{ECBEA462-9F5C-8BCE-5952-D92672038FA4}"/>
              </a:ext>
            </a:extLst>
          </p:cNvPr>
          <p:cNvSpPr/>
          <p:nvPr/>
        </p:nvSpPr>
        <p:spPr>
          <a:xfrm>
            <a:off x="1334813" y="1371600"/>
            <a:ext cx="9522372" cy="4114800"/>
          </a:xfrm>
          <a:prstGeom prst="snip2DiagRect">
            <a:avLst/>
          </a:prstGeom>
          <a:gradFill flip="none" rotWithShape="1">
            <a:gsLst>
              <a:gs pos="0">
                <a:schemeClr val="bg1"/>
              </a:gs>
              <a:gs pos="50000">
                <a:schemeClr val="bg1">
                  <a:lumMod val="85000"/>
                </a:schemeClr>
              </a:gs>
              <a:gs pos="100000">
                <a:schemeClr val="bg2">
                  <a:lumMod val="7500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861098B-6D4E-436D-2F58-47268BE3BB93}"/>
              </a:ext>
            </a:extLst>
          </p:cNvPr>
          <p:cNvSpPr>
            <a:spLocks noGrp="1"/>
          </p:cNvSpPr>
          <p:nvPr>
            <p:ph type="ctrTitle"/>
          </p:nvPr>
        </p:nvSpPr>
        <p:spPr>
          <a:xfrm>
            <a:off x="510438" y="858065"/>
            <a:ext cx="11171121" cy="3243235"/>
          </a:xfrm>
        </p:spPr>
        <p:txBody>
          <a:bodyPr>
            <a:normAutofit/>
          </a:bodyPr>
          <a:lstStyle/>
          <a:p>
            <a:r>
              <a:rPr lang="en-US" sz="8800" b="1" i="1" dirty="0">
                <a:latin typeface="Arial" panose="020B0604020202020204" pitchFamily="34" charset="0"/>
                <a:cs typeface="Arial" panose="020B0604020202020204" pitchFamily="34" charset="0"/>
              </a:rPr>
              <a:t>Thank you for </a:t>
            </a:r>
            <a:br>
              <a:rPr lang="en-US" sz="8800" b="1" i="1" dirty="0">
                <a:latin typeface="Arial" panose="020B0604020202020204" pitchFamily="34" charset="0"/>
                <a:cs typeface="Arial" panose="020B0604020202020204" pitchFamily="34" charset="0"/>
              </a:rPr>
            </a:br>
            <a:r>
              <a:rPr lang="en-US" sz="7200" b="1" i="1" dirty="0">
                <a:latin typeface="Arial" panose="020B0604020202020204" pitchFamily="34" charset="0"/>
                <a:cs typeface="Arial" panose="020B0604020202020204" pitchFamily="34" charset="0"/>
              </a:rPr>
              <a:t>Your Attention</a:t>
            </a:r>
            <a:endParaRPr lang="en-US" sz="7200" b="1" i="1" dirty="0"/>
          </a:p>
        </p:txBody>
      </p:sp>
      <p:sp>
        <p:nvSpPr>
          <p:cNvPr id="4" name="Title 1">
            <a:extLst>
              <a:ext uri="{FF2B5EF4-FFF2-40B4-BE49-F238E27FC236}">
                <a16:creationId xmlns:a16="http://schemas.microsoft.com/office/drawing/2014/main" id="{BD2F17FD-CF49-33D7-DA35-C660B9C549C2}"/>
              </a:ext>
            </a:extLst>
          </p:cNvPr>
          <p:cNvSpPr txBox="1">
            <a:spLocks/>
          </p:cNvSpPr>
          <p:nvPr/>
        </p:nvSpPr>
        <p:spPr>
          <a:xfrm>
            <a:off x="7007817" y="4406207"/>
            <a:ext cx="8054714" cy="775286"/>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800" b="1" i="1" dirty="0"/>
              <a:t>Any Question !</a:t>
            </a:r>
            <a:endParaRPr lang="en-US" b="1" i="1" dirty="0"/>
          </a:p>
        </p:txBody>
      </p:sp>
      <p:sp>
        <p:nvSpPr>
          <p:cNvPr id="12" name="Slide Number Placeholder 7">
            <a:extLst>
              <a:ext uri="{FF2B5EF4-FFF2-40B4-BE49-F238E27FC236}">
                <a16:creationId xmlns:a16="http://schemas.microsoft.com/office/drawing/2014/main" id="{F1AD8BDD-8443-5095-3C7D-22420DD96E33}"/>
              </a:ext>
            </a:extLst>
          </p:cNvPr>
          <p:cNvSpPr>
            <a:spLocks noGrp="1"/>
          </p:cNvSpPr>
          <p:nvPr>
            <p:ph type="sldNum" sz="quarter" idx="12"/>
          </p:nvPr>
        </p:nvSpPr>
        <p:spPr>
          <a:xfrm>
            <a:off x="9448800" y="6492875"/>
            <a:ext cx="2743200" cy="365125"/>
          </a:xfrm>
        </p:spPr>
        <p:txBody>
          <a:bodyPr/>
          <a:lstStyle/>
          <a:p>
            <a:fld id="{9BD8E8C2-6878-4A42-AED4-4B76AE5AAC22}" type="slidenum">
              <a:rPr lang="en-US" smtClean="0"/>
              <a:t>24</a:t>
            </a:fld>
            <a:endParaRPr lang="en-US"/>
          </a:p>
        </p:txBody>
      </p:sp>
      <p:pic>
        <p:nvPicPr>
          <p:cNvPr id="13" name="Picture 12">
            <a:extLst>
              <a:ext uri="{FF2B5EF4-FFF2-40B4-BE49-F238E27FC236}">
                <a16:creationId xmlns:a16="http://schemas.microsoft.com/office/drawing/2014/main" id="{1E79D09C-8B8A-5923-1808-F7EB1103FD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0873" y="2134691"/>
            <a:ext cx="6703417" cy="6703417"/>
          </a:xfrm>
          <a:prstGeom prst="rect">
            <a:avLst/>
          </a:prstGeom>
        </p:spPr>
      </p:pic>
      <p:sp>
        <p:nvSpPr>
          <p:cNvPr id="14" name="Title 1">
            <a:extLst>
              <a:ext uri="{FF2B5EF4-FFF2-40B4-BE49-F238E27FC236}">
                <a16:creationId xmlns:a16="http://schemas.microsoft.com/office/drawing/2014/main" id="{E0775622-146A-9DAB-FC02-0BC0874B3355}"/>
              </a:ext>
            </a:extLst>
          </p:cNvPr>
          <p:cNvSpPr txBox="1">
            <a:spLocks/>
          </p:cNvSpPr>
          <p:nvPr/>
        </p:nvSpPr>
        <p:spPr>
          <a:xfrm>
            <a:off x="5164427" y="48023"/>
            <a:ext cx="6703417" cy="775286"/>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400" i="1" dirty="0">
                <a:latin typeface="Lucida Handwriting" panose="03010101010101010101" pitchFamily="66" charset="0"/>
              </a:rPr>
              <a:t>Art takes flight on the canvas of the sky</a:t>
            </a:r>
            <a:endParaRPr lang="en-US" sz="2800" b="1" i="1" dirty="0">
              <a:latin typeface="Lucida Handwriting" panose="03010101010101010101" pitchFamily="66" charset="0"/>
            </a:endParaRPr>
          </a:p>
        </p:txBody>
      </p:sp>
    </p:spTree>
    <p:extLst>
      <p:ext uri="{BB962C8B-B14F-4D97-AF65-F5344CB8AC3E}">
        <p14:creationId xmlns:p14="http://schemas.microsoft.com/office/powerpoint/2010/main" val="41302027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6719EC-498F-2445-E422-6329AA72FF04}"/>
            </a:ext>
          </a:extLst>
        </p:cNvPr>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E824BEB5-F663-A2AA-5A25-314AB0C60F34}"/>
              </a:ext>
            </a:extLst>
          </p:cNvPr>
          <p:cNvGraphicFramePr>
            <a:graphicFrameLocks noGrp="1"/>
          </p:cNvGraphicFramePr>
          <p:nvPr>
            <p:extLst>
              <p:ext uri="{D42A27DB-BD31-4B8C-83A1-F6EECF244321}">
                <p14:modId xmlns:p14="http://schemas.microsoft.com/office/powerpoint/2010/main" val="2634914296"/>
              </p:ext>
            </p:extLst>
          </p:nvPr>
        </p:nvGraphicFramePr>
        <p:xfrm>
          <a:off x="476250" y="2227942"/>
          <a:ext cx="11106150" cy="4115708"/>
        </p:xfrm>
        <a:graphic>
          <a:graphicData uri="http://schemas.openxmlformats.org/drawingml/2006/table">
            <a:tbl>
              <a:tblPr firstRow="1" bandRow="1">
                <a:tableStyleId>{1FECB4D8-DB02-4DC6-A0A2-4F2EBAE1DC90}</a:tableStyleId>
              </a:tblPr>
              <a:tblGrid>
                <a:gridCol w="5553075">
                  <a:extLst>
                    <a:ext uri="{9D8B030D-6E8A-4147-A177-3AD203B41FA5}">
                      <a16:colId xmlns:a16="http://schemas.microsoft.com/office/drawing/2014/main" val="2293226580"/>
                    </a:ext>
                  </a:extLst>
                </a:gridCol>
                <a:gridCol w="5553075">
                  <a:extLst>
                    <a:ext uri="{9D8B030D-6E8A-4147-A177-3AD203B41FA5}">
                      <a16:colId xmlns:a16="http://schemas.microsoft.com/office/drawing/2014/main" val="2940535462"/>
                    </a:ext>
                  </a:extLst>
                </a:gridCol>
              </a:tblGrid>
              <a:tr h="497427">
                <a:tc>
                  <a:txBody>
                    <a:bodyPr/>
                    <a:lstStyle/>
                    <a:p>
                      <a:pPr algn="ctr"/>
                      <a:r>
                        <a:rPr lang="en-US" sz="2000" dirty="0">
                          <a:effectLst/>
                        </a:rPr>
                        <a:t>Stakeholder</a:t>
                      </a:r>
                      <a:endParaRPr lang="en-US" sz="2000" dirty="0">
                        <a:effectLst/>
                        <a:latin typeface="Arial" panose="020B0604020202020204" pitchFamily="34" charset="0"/>
                        <a:cs typeface="Arial" panose="020B0604020202020204" pitchFamily="34" charset="0"/>
                      </a:endParaRPr>
                    </a:p>
                  </a:txBody>
                  <a:tcPr anchor="ctr">
                    <a:lnR w="28575" cap="flat" cmpd="sng" algn="ctr">
                      <a:solidFill>
                        <a:schemeClr val="tx1">
                          <a:lumMod val="65000"/>
                          <a:lumOff val="35000"/>
                        </a:schemeClr>
                      </a:solidFill>
                      <a:prstDash val="solid"/>
                      <a:round/>
                      <a:headEnd type="none" w="med" len="med"/>
                      <a:tailEnd type="none" w="med" len="med"/>
                    </a:lnR>
                    <a:lnB w="28575" cap="flat" cmpd="sng" algn="ctr">
                      <a:solidFill>
                        <a:schemeClr val="tx1">
                          <a:lumMod val="65000"/>
                          <a:lumOff val="35000"/>
                        </a:schemeClr>
                      </a:solidFill>
                      <a:prstDash val="solid"/>
                      <a:round/>
                      <a:headEnd type="none" w="med" len="med"/>
                      <a:tailEnd type="none" w="med" len="med"/>
                    </a:lnB>
                  </a:tcPr>
                </a:tc>
                <a:tc>
                  <a:txBody>
                    <a:bodyPr/>
                    <a:lstStyle/>
                    <a:p>
                      <a:pPr algn="ctr"/>
                      <a:r>
                        <a:rPr lang="en-US" sz="2000" dirty="0">
                          <a:effectLst/>
                        </a:rPr>
                        <a:t>Needs</a:t>
                      </a:r>
                      <a:endParaRPr lang="en-US" sz="2000" dirty="0">
                        <a:effectLst/>
                        <a:latin typeface="Arial" panose="020B0604020202020204" pitchFamily="34" charset="0"/>
                        <a:cs typeface="Arial" panose="020B0604020202020204" pitchFamily="34" charset="0"/>
                      </a:endParaRPr>
                    </a:p>
                  </a:txBody>
                  <a:tcPr anchor="ctr">
                    <a:lnL w="28575" cap="flat" cmpd="sng" algn="ctr">
                      <a:solidFill>
                        <a:schemeClr val="tx1">
                          <a:lumMod val="65000"/>
                          <a:lumOff val="35000"/>
                        </a:schemeClr>
                      </a:solidFill>
                      <a:prstDash val="solid"/>
                      <a:round/>
                      <a:headEnd type="none" w="med" len="med"/>
                      <a:tailEnd type="none" w="med" len="med"/>
                    </a:lnL>
                    <a:lnB w="28575" cap="flat" cmpd="sng" algn="ctr">
                      <a:solidFill>
                        <a:schemeClr val="tx1">
                          <a:lumMod val="65000"/>
                          <a:lumOff val="35000"/>
                        </a:schemeClr>
                      </a:solidFill>
                      <a:prstDash val="solid"/>
                      <a:round/>
                      <a:headEnd type="none" w="med" len="med"/>
                      <a:tailEnd type="none" w="med" len="med"/>
                    </a:lnB>
                  </a:tcPr>
                </a:tc>
                <a:extLst>
                  <a:ext uri="{0D108BD9-81ED-4DB2-BD59-A6C34878D82A}">
                    <a16:rowId xmlns:a16="http://schemas.microsoft.com/office/drawing/2014/main" val="3713970464"/>
                  </a:ext>
                </a:extLst>
              </a:tr>
              <a:tr h="975524">
                <a:tc>
                  <a:txBody>
                    <a:bodyPr/>
                    <a:lstStyle/>
                    <a:p>
                      <a:r>
                        <a:rPr lang="en-US" sz="1800" dirty="0">
                          <a:effectLst/>
                        </a:rPr>
                        <a:t>Event Organizers</a:t>
                      </a:r>
                      <a:endParaRPr lang="en-US" sz="1800" dirty="0">
                        <a:effectLst/>
                        <a:latin typeface="Arial" panose="020B0604020202020204" pitchFamily="34" charset="0"/>
                        <a:cs typeface="Arial" panose="020B0604020202020204" pitchFamily="34" charset="0"/>
                      </a:endParaRPr>
                    </a:p>
                  </a:txBody>
                  <a:tcPr anchor="ctr">
                    <a:lnR w="28575" cap="flat" cmpd="sng" algn="ctr">
                      <a:solidFill>
                        <a:schemeClr val="tx1">
                          <a:lumMod val="65000"/>
                          <a:lumOff val="35000"/>
                        </a:schemeClr>
                      </a:solidFill>
                      <a:prstDash val="solid"/>
                      <a:round/>
                      <a:headEnd type="none" w="med" len="med"/>
                      <a:tailEnd type="none" w="med" len="med"/>
                    </a:lnR>
                    <a:lnT w="28575" cap="flat" cmpd="sng" algn="ctr">
                      <a:solidFill>
                        <a:schemeClr val="tx1">
                          <a:lumMod val="65000"/>
                          <a:lumOff val="35000"/>
                        </a:schemeClr>
                      </a:solidFill>
                      <a:prstDash val="solid"/>
                      <a:round/>
                      <a:headEnd type="none" w="med" len="med"/>
                      <a:tailEnd type="none" w="med" len="med"/>
                    </a:lnT>
                    <a:lnB w="28575" cap="flat" cmpd="sng" algn="ctr">
                      <a:solidFill>
                        <a:schemeClr val="tx1">
                          <a:lumMod val="65000"/>
                          <a:lumOff val="35000"/>
                        </a:schemeClr>
                      </a:solidFill>
                      <a:prstDash val="solid"/>
                      <a:round/>
                      <a:headEnd type="none" w="med" len="med"/>
                      <a:tailEnd type="none" w="med" len="med"/>
                    </a:lnB>
                  </a:tcPr>
                </a:tc>
                <a:tc>
                  <a:txBody>
                    <a:bodyPr/>
                    <a:lstStyle/>
                    <a:p>
                      <a:r>
                        <a:rPr lang="en-US" sz="1800" dirty="0">
                          <a:effectLst/>
                        </a:rPr>
                        <a:t>&lt;SHN 01&gt; Visual Attractiveness</a:t>
                      </a:r>
                    </a:p>
                    <a:p>
                      <a:r>
                        <a:rPr lang="en-US" sz="1800" dirty="0">
                          <a:effectLst/>
                        </a:rPr>
                        <a:t>&lt;SHN 04&gt; Enjoyment</a:t>
                      </a:r>
                    </a:p>
                    <a:p>
                      <a:r>
                        <a:rPr lang="en-US" sz="1800" dirty="0">
                          <a:effectLst/>
                        </a:rPr>
                        <a:t>&lt;SHN 06&gt; Airspace Compliance</a:t>
                      </a:r>
                      <a:endParaRPr lang="en-US" sz="1800" dirty="0">
                        <a:effectLst/>
                        <a:latin typeface="Arial" panose="020B0604020202020204" pitchFamily="34" charset="0"/>
                        <a:cs typeface="Arial" panose="020B0604020202020204" pitchFamily="34" charset="0"/>
                      </a:endParaRPr>
                    </a:p>
                  </a:txBody>
                  <a:tcPr anchor="ctr">
                    <a:lnL w="28575" cap="flat" cmpd="sng" algn="ctr">
                      <a:solidFill>
                        <a:schemeClr val="tx1">
                          <a:lumMod val="65000"/>
                          <a:lumOff val="35000"/>
                        </a:schemeClr>
                      </a:solidFill>
                      <a:prstDash val="solid"/>
                      <a:round/>
                      <a:headEnd type="none" w="med" len="med"/>
                      <a:tailEnd type="none" w="med" len="med"/>
                    </a:lnL>
                    <a:lnT w="28575" cap="flat" cmpd="sng" algn="ctr">
                      <a:solidFill>
                        <a:schemeClr val="tx1">
                          <a:lumMod val="65000"/>
                          <a:lumOff val="35000"/>
                        </a:schemeClr>
                      </a:solidFill>
                      <a:prstDash val="solid"/>
                      <a:round/>
                      <a:headEnd type="none" w="med" len="med"/>
                      <a:tailEnd type="none" w="med" len="med"/>
                    </a:lnT>
                    <a:lnB w="28575" cap="flat" cmpd="sng" algn="ctr">
                      <a:solidFill>
                        <a:schemeClr val="tx1">
                          <a:lumMod val="65000"/>
                          <a:lumOff val="35000"/>
                        </a:schemeClr>
                      </a:solidFill>
                      <a:prstDash val="solid"/>
                      <a:round/>
                      <a:headEnd type="none" w="med" len="med"/>
                      <a:tailEnd type="none" w="med" len="med"/>
                    </a:lnB>
                  </a:tcPr>
                </a:tc>
                <a:extLst>
                  <a:ext uri="{0D108BD9-81ED-4DB2-BD59-A6C34878D82A}">
                    <a16:rowId xmlns:a16="http://schemas.microsoft.com/office/drawing/2014/main" val="2541127827"/>
                  </a:ext>
                </a:extLst>
              </a:tr>
              <a:tr h="975524">
                <a:tc>
                  <a:txBody>
                    <a:bodyPr/>
                    <a:lstStyle/>
                    <a:p>
                      <a:r>
                        <a:rPr lang="en-US" sz="1800" dirty="0">
                          <a:effectLst/>
                        </a:rPr>
                        <a:t>Drone Operator</a:t>
                      </a:r>
                      <a:endParaRPr lang="en-US" sz="1800" dirty="0">
                        <a:effectLst/>
                        <a:latin typeface="Arial" panose="020B0604020202020204" pitchFamily="34" charset="0"/>
                        <a:cs typeface="Arial" panose="020B0604020202020204" pitchFamily="34" charset="0"/>
                      </a:endParaRPr>
                    </a:p>
                  </a:txBody>
                  <a:tcPr anchor="ctr">
                    <a:lnR w="28575" cap="flat" cmpd="sng" algn="ctr">
                      <a:solidFill>
                        <a:schemeClr val="tx1">
                          <a:lumMod val="65000"/>
                          <a:lumOff val="35000"/>
                        </a:schemeClr>
                      </a:solidFill>
                      <a:prstDash val="solid"/>
                      <a:round/>
                      <a:headEnd type="none" w="med" len="med"/>
                      <a:tailEnd type="none" w="med" len="med"/>
                    </a:lnR>
                    <a:lnT w="28575" cap="flat" cmpd="sng" algn="ctr">
                      <a:solidFill>
                        <a:schemeClr val="tx1">
                          <a:lumMod val="65000"/>
                          <a:lumOff val="35000"/>
                        </a:schemeClr>
                      </a:solidFill>
                      <a:prstDash val="solid"/>
                      <a:round/>
                      <a:headEnd type="none" w="med" len="med"/>
                      <a:tailEnd type="none" w="med" len="med"/>
                    </a:lnT>
                    <a:lnB w="28575" cap="flat" cmpd="sng" algn="ctr">
                      <a:solidFill>
                        <a:schemeClr val="tx1">
                          <a:lumMod val="65000"/>
                          <a:lumOff val="35000"/>
                        </a:schemeClr>
                      </a:solidFill>
                      <a:prstDash val="solid"/>
                      <a:round/>
                      <a:headEnd type="none" w="med" len="med"/>
                      <a:tailEnd type="none" w="med" len="med"/>
                    </a:lnB>
                  </a:tcPr>
                </a:tc>
                <a:tc>
                  <a:txBody>
                    <a:bodyPr/>
                    <a:lstStyle/>
                    <a:p>
                      <a:r>
                        <a:rPr lang="en-US" sz="1800" dirty="0">
                          <a:effectLst/>
                        </a:rPr>
                        <a:t>&lt;SHN 02&gt; Easy Control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rPr>
                        <a:t>&lt;SHN 05&gt; Autonomous Control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rPr>
                        <a:t>&lt;SHN 06&gt; Airspace Compliance</a:t>
                      </a:r>
                      <a:endParaRPr lang="en-US" sz="1800" dirty="0">
                        <a:effectLst/>
                        <a:latin typeface="Arial" panose="020B0604020202020204" pitchFamily="34" charset="0"/>
                        <a:cs typeface="Arial" panose="020B0604020202020204" pitchFamily="34" charset="0"/>
                      </a:endParaRPr>
                    </a:p>
                  </a:txBody>
                  <a:tcPr anchor="ctr">
                    <a:lnL w="28575" cap="flat" cmpd="sng" algn="ctr">
                      <a:solidFill>
                        <a:schemeClr val="tx1">
                          <a:lumMod val="65000"/>
                          <a:lumOff val="35000"/>
                        </a:schemeClr>
                      </a:solidFill>
                      <a:prstDash val="solid"/>
                      <a:round/>
                      <a:headEnd type="none" w="med" len="med"/>
                      <a:tailEnd type="none" w="med" len="med"/>
                    </a:lnL>
                    <a:lnT w="28575" cap="flat" cmpd="sng" algn="ctr">
                      <a:solidFill>
                        <a:schemeClr val="tx1">
                          <a:lumMod val="65000"/>
                          <a:lumOff val="35000"/>
                        </a:schemeClr>
                      </a:solidFill>
                      <a:prstDash val="solid"/>
                      <a:round/>
                      <a:headEnd type="none" w="med" len="med"/>
                      <a:tailEnd type="none" w="med" len="med"/>
                    </a:lnT>
                    <a:lnB w="28575" cap="flat" cmpd="sng" algn="ctr">
                      <a:solidFill>
                        <a:schemeClr val="tx1">
                          <a:lumMod val="65000"/>
                          <a:lumOff val="35000"/>
                        </a:schemeClr>
                      </a:solidFill>
                      <a:prstDash val="solid"/>
                      <a:round/>
                      <a:headEnd type="none" w="med" len="med"/>
                      <a:tailEnd type="none" w="med" len="med"/>
                    </a:lnB>
                  </a:tcPr>
                </a:tc>
                <a:extLst>
                  <a:ext uri="{0D108BD9-81ED-4DB2-BD59-A6C34878D82A}">
                    <a16:rowId xmlns:a16="http://schemas.microsoft.com/office/drawing/2014/main" val="1254007714"/>
                  </a:ext>
                </a:extLst>
              </a:tr>
              <a:tr h="492183">
                <a:tc>
                  <a:txBody>
                    <a:bodyPr/>
                    <a:lstStyle/>
                    <a:p>
                      <a:r>
                        <a:rPr lang="en-US" sz="1800" dirty="0">
                          <a:effectLst/>
                        </a:rPr>
                        <a:t>Maintenance Crew</a:t>
                      </a:r>
                      <a:endParaRPr lang="en-US" sz="1800" dirty="0">
                        <a:effectLst/>
                        <a:latin typeface="Arial" panose="020B0604020202020204" pitchFamily="34" charset="0"/>
                        <a:cs typeface="Arial" panose="020B0604020202020204" pitchFamily="34" charset="0"/>
                      </a:endParaRPr>
                    </a:p>
                  </a:txBody>
                  <a:tcPr anchor="ctr">
                    <a:lnR w="28575" cap="flat" cmpd="sng" algn="ctr">
                      <a:solidFill>
                        <a:schemeClr val="tx1">
                          <a:lumMod val="65000"/>
                          <a:lumOff val="35000"/>
                        </a:schemeClr>
                      </a:solidFill>
                      <a:prstDash val="solid"/>
                      <a:round/>
                      <a:headEnd type="none" w="med" len="med"/>
                      <a:tailEnd type="none" w="med" len="med"/>
                    </a:lnR>
                    <a:lnT w="28575" cap="flat" cmpd="sng" algn="ctr">
                      <a:solidFill>
                        <a:schemeClr val="tx1">
                          <a:lumMod val="65000"/>
                          <a:lumOff val="35000"/>
                        </a:schemeClr>
                      </a:solidFill>
                      <a:prstDash val="solid"/>
                      <a:round/>
                      <a:headEnd type="none" w="med" len="med"/>
                      <a:tailEnd type="none" w="med" len="med"/>
                    </a:lnT>
                    <a:lnB w="28575" cap="flat" cmpd="sng" algn="ctr">
                      <a:solidFill>
                        <a:schemeClr val="tx1">
                          <a:lumMod val="65000"/>
                          <a:lumOff val="35000"/>
                        </a:schemeClr>
                      </a:solidFill>
                      <a:prstDash val="solid"/>
                      <a:round/>
                      <a:headEnd type="none" w="med" len="med"/>
                      <a:tailEnd type="none" w="med" len="med"/>
                    </a:lnB>
                  </a:tcPr>
                </a:tc>
                <a:tc>
                  <a:txBody>
                    <a:bodyPr/>
                    <a:lstStyle/>
                    <a:p>
                      <a:r>
                        <a:rPr lang="en-US" sz="1800" dirty="0">
                          <a:effectLst/>
                        </a:rPr>
                        <a:t>&lt;SHN 03&gt; Easy Repair</a:t>
                      </a:r>
                      <a:endParaRPr lang="en-US" sz="1800" dirty="0">
                        <a:effectLst/>
                        <a:latin typeface="Arial" panose="020B0604020202020204" pitchFamily="34" charset="0"/>
                        <a:cs typeface="Arial" panose="020B0604020202020204" pitchFamily="34" charset="0"/>
                      </a:endParaRPr>
                    </a:p>
                  </a:txBody>
                  <a:tcPr anchor="ctr">
                    <a:lnL w="28575" cap="flat" cmpd="sng" algn="ctr">
                      <a:solidFill>
                        <a:schemeClr val="tx1">
                          <a:lumMod val="65000"/>
                          <a:lumOff val="35000"/>
                        </a:schemeClr>
                      </a:solidFill>
                      <a:prstDash val="solid"/>
                      <a:round/>
                      <a:headEnd type="none" w="med" len="med"/>
                      <a:tailEnd type="none" w="med" len="med"/>
                    </a:lnL>
                    <a:lnT w="28575" cap="flat" cmpd="sng" algn="ctr">
                      <a:solidFill>
                        <a:schemeClr val="tx1">
                          <a:lumMod val="65000"/>
                          <a:lumOff val="35000"/>
                        </a:schemeClr>
                      </a:solidFill>
                      <a:prstDash val="solid"/>
                      <a:round/>
                      <a:headEnd type="none" w="med" len="med"/>
                      <a:tailEnd type="none" w="med" len="med"/>
                    </a:lnT>
                    <a:lnB w="28575" cap="flat" cmpd="sng" algn="ctr">
                      <a:solidFill>
                        <a:schemeClr val="tx1">
                          <a:lumMod val="65000"/>
                          <a:lumOff val="35000"/>
                        </a:schemeClr>
                      </a:solidFill>
                      <a:prstDash val="solid"/>
                      <a:round/>
                      <a:headEnd type="none" w="med" len="med"/>
                      <a:tailEnd type="none" w="med" len="med"/>
                    </a:lnB>
                  </a:tcPr>
                </a:tc>
                <a:extLst>
                  <a:ext uri="{0D108BD9-81ED-4DB2-BD59-A6C34878D82A}">
                    <a16:rowId xmlns:a16="http://schemas.microsoft.com/office/drawing/2014/main" val="2355242033"/>
                  </a:ext>
                </a:extLst>
              </a:tr>
              <a:tr h="682867">
                <a:tc>
                  <a:txBody>
                    <a:bodyPr/>
                    <a:lstStyle/>
                    <a:p>
                      <a:r>
                        <a:rPr lang="en-US" sz="1800" dirty="0">
                          <a:effectLst/>
                        </a:rPr>
                        <a:t>Audience / Public</a:t>
                      </a:r>
                      <a:endParaRPr lang="en-US" sz="1800" dirty="0">
                        <a:effectLst/>
                        <a:latin typeface="Arial" panose="020B0604020202020204" pitchFamily="34" charset="0"/>
                        <a:cs typeface="Arial" panose="020B0604020202020204" pitchFamily="34" charset="0"/>
                      </a:endParaRPr>
                    </a:p>
                  </a:txBody>
                  <a:tcPr anchor="ctr">
                    <a:lnR w="28575" cap="flat" cmpd="sng" algn="ctr">
                      <a:solidFill>
                        <a:schemeClr val="tx1">
                          <a:lumMod val="65000"/>
                          <a:lumOff val="35000"/>
                        </a:schemeClr>
                      </a:solidFill>
                      <a:prstDash val="solid"/>
                      <a:round/>
                      <a:headEnd type="none" w="med" len="med"/>
                      <a:tailEnd type="none" w="med" len="med"/>
                    </a:lnR>
                    <a:lnT w="28575" cap="flat" cmpd="sng" algn="ctr">
                      <a:solidFill>
                        <a:schemeClr val="tx1">
                          <a:lumMod val="65000"/>
                          <a:lumOff val="35000"/>
                        </a:schemeClr>
                      </a:solidFill>
                      <a:prstDash val="solid"/>
                      <a:round/>
                      <a:headEnd type="none" w="med" len="med"/>
                      <a:tailEnd type="none" w="med" len="med"/>
                    </a:lnT>
                    <a:lnB w="28575" cap="flat" cmpd="sng" algn="ctr">
                      <a:solidFill>
                        <a:schemeClr val="tx1">
                          <a:lumMod val="65000"/>
                          <a:lumOff val="35000"/>
                        </a:schemeClr>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rPr>
                        <a:t>&lt;SHN 01&gt; Visual Attractiveness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rPr>
                        <a:t>&lt;SHN 04&gt; Enjoyment</a:t>
                      </a:r>
                      <a:endParaRPr lang="en-US" sz="1800" dirty="0">
                        <a:effectLst/>
                        <a:latin typeface="Arial" panose="020B0604020202020204" pitchFamily="34" charset="0"/>
                        <a:cs typeface="Arial" panose="020B0604020202020204" pitchFamily="34" charset="0"/>
                      </a:endParaRPr>
                    </a:p>
                  </a:txBody>
                  <a:tcPr anchor="ctr">
                    <a:lnL w="28575" cap="flat" cmpd="sng" algn="ctr">
                      <a:solidFill>
                        <a:schemeClr val="tx1">
                          <a:lumMod val="65000"/>
                          <a:lumOff val="35000"/>
                        </a:schemeClr>
                      </a:solidFill>
                      <a:prstDash val="solid"/>
                      <a:round/>
                      <a:headEnd type="none" w="med" len="med"/>
                      <a:tailEnd type="none" w="med" len="med"/>
                    </a:lnL>
                    <a:lnT w="28575" cap="flat" cmpd="sng" algn="ctr">
                      <a:solidFill>
                        <a:schemeClr val="tx1">
                          <a:lumMod val="65000"/>
                          <a:lumOff val="35000"/>
                        </a:schemeClr>
                      </a:solidFill>
                      <a:prstDash val="solid"/>
                      <a:round/>
                      <a:headEnd type="none" w="med" len="med"/>
                      <a:tailEnd type="none" w="med" len="med"/>
                    </a:lnT>
                    <a:lnB w="28575" cap="flat" cmpd="sng" algn="ctr">
                      <a:solidFill>
                        <a:schemeClr val="tx1">
                          <a:lumMod val="65000"/>
                          <a:lumOff val="35000"/>
                        </a:schemeClr>
                      </a:solidFill>
                      <a:prstDash val="solid"/>
                      <a:round/>
                      <a:headEnd type="none" w="med" len="med"/>
                      <a:tailEnd type="none" w="med" len="med"/>
                    </a:lnB>
                  </a:tcPr>
                </a:tc>
                <a:extLst>
                  <a:ext uri="{0D108BD9-81ED-4DB2-BD59-A6C34878D82A}">
                    <a16:rowId xmlns:a16="http://schemas.microsoft.com/office/drawing/2014/main" val="4047521023"/>
                  </a:ext>
                </a:extLst>
              </a:tr>
              <a:tr h="492183">
                <a:tc>
                  <a:txBody>
                    <a:bodyPr/>
                    <a:lstStyle/>
                    <a:p>
                      <a:r>
                        <a:rPr lang="en-US" sz="1800" dirty="0">
                          <a:effectLst/>
                        </a:rPr>
                        <a:t>Airspace Authority</a:t>
                      </a:r>
                      <a:endParaRPr lang="en-US" sz="1800" dirty="0">
                        <a:effectLst/>
                        <a:latin typeface="Arial" panose="020B0604020202020204" pitchFamily="34" charset="0"/>
                        <a:cs typeface="Arial" panose="020B0604020202020204" pitchFamily="34" charset="0"/>
                      </a:endParaRPr>
                    </a:p>
                  </a:txBody>
                  <a:tcPr anchor="ctr">
                    <a:lnR w="28575" cap="flat" cmpd="sng" algn="ctr">
                      <a:solidFill>
                        <a:schemeClr val="tx1">
                          <a:lumMod val="65000"/>
                          <a:lumOff val="35000"/>
                        </a:schemeClr>
                      </a:solidFill>
                      <a:prstDash val="solid"/>
                      <a:round/>
                      <a:headEnd type="none" w="med" len="med"/>
                      <a:tailEnd type="none" w="med" len="med"/>
                    </a:lnR>
                    <a:lnT w="28575" cap="flat" cmpd="sng" algn="ctr">
                      <a:solidFill>
                        <a:schemeClr val="tx1">
                          <a:lumMod val="65000"/>
                          <a:lumOff val="35000"/>
                        </a:schemeClr>
                      </a:solidFill>
                      <a:prstDash val="solid"/>
                      <a:round/>
                      <a:headEnd type="none" w="med" len="med"/>
                      <a:tailEnd type="none" w="med" len="med"/>
                    </a:lnT>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rPr>
                        <a:t>&lt;SHN 06&gt; Airspace Compliance</a:t>
                      </a:r>
                      <a:endParaRPr lang="en-US" sz="1800" dirty="0">
                        <a:effectLst/>
                        <a:latin typeface="Arial" panose="020B0604020202020204" pitchFamily="34" charset="0"/>
                        <a:cs typeface="Arial" panose="020B0604020202020204" pitchFamily="34" charset="0"/>
                      </a:endParaRPr>
                    </a:p>
                  </a:txBody>
                  <a:tcPr anchor="ctr">
                    <a:lnL w="28575" cap="flat" cmpd="sng" algn="ctr">
                      <a:solidFill>
                        <a:schemeClr val="tx1">
                          <a:lumMod val="65000"/>
                          <a:lumOff val="35000"/>
                        </a:schemeClr>
                      </a:solidFill>
                      <a:prstDash val="solid"/>
                      <a:round/>
                      <a:headEnd type="none" w="med" len="med"/>
                      <a:tailEnd type="none" w="med" len="med"/>
                    </a:lnL>
                    <a:lnT w="28575" cap="flat" cmpd="sng" algn="ctr">
                      <a:solidFill>
                        <a:schemeClr val="tx1">
                          <a:lumMod val="65000"/>
                          <a:lumOff val="35000"/>
                        </a:schemeClr>
                      </a:solidFill>
                      <a:prstDash val="solid"/>
                      <a:round/>
                      <a:headEnd type="none" w="med" len="med"/>
                      <a:tailEnd type="none" w="med" len="med"/>
                    </a:lnT>
                  </a:tcPr>
                </a:tc>
                <a:extLst>
                  <a:ext uri="{0D108BD9-81ED-4DB2-BD59-A6C34878D82A}">
                    <a16:rowId xmlns:a16="http://schemas.microsoft.com/office/drawing/2014/main" val="3720128021"/>
                  </a:ext>
                </a:extLst>
              </a:tr>
            </a:tbl>
          </a:graphicData>
        </a:graphic>
      </p:graphicFrame>
      <p:graphicFrame>
        <p:nvGraphicFramePr>
          <p:cNvPr id="7" name="Table 6">
            <a:extLst>
              <a:ext uri="{FF2B5EF4-FFF2-40B4-BE49-F238E27FC236}">
                <a16:creationId xmlns:a16="http://schemas.microsoft.com/office/drawing/2014/main" id="{DBB010FD-74F3-F74D-C521-BA91AAAB9921}"/>
              </a:ext>
            </a:extLst>
          </p:cNvPr>
          <p:cNvGraphicFramePr>
            <a:graphicFrameLocks noGrp="1"/>
          </p:cNvGraphicFramePr>
          <p:nvPr>
            <p:extLst>
              <p:ext uri="{D42A27DB-BD31-4B8C-83A1-F6EECF244321}">
                <p14:modId xmlns:p14="http://schemas.microsoft.com/office/powerpoint/2010/main" val="1961809820"/>
              </p:ext>
            </p:extLst>
          </p:nvPr>
        </p:nvGraphicFramePr>
        <p:xfrm>
          <a:off x="476250" y="2227941"/>
          <a:ext cx="11106150" cy="4115707"/>
        </p:xfrm>
        <a:graphic>
          <a:graphicData uri="http://schemas.openxmlformats.org/drawingml/2006/table">
            <a:tbl>
              <a:tblPr/>
              <a:tblGrid>
                <a:gridCol w="11106150">
                  <a:extLst>
                    <a:ext uri="{9D8B030D-6E8A-4147-A177-3AD203B41FA5}">
                      <a16:colId xmlns:a16="http://schemas.microsoft.com/office/drawing/2014/main" val="1142660346"/>
                    </a:ext>
                  </a:extLst>
                </a:gridCol>
              </a:tblGrid>
              <a:tr h="4115707">
                <a:tc>
                  <a:txBody>
                    <a:bodyPr/>
                    <a:lstStyle/>
                    <a:p>
                      <a:endParaRPr lang="en-US" dirty="0"/>
                    </a:p>
                  </a:txBody>
                  <a:tcPr>
                    <a:lnL w="28575" cmpd="sng">
                      <a:solidFill>
                        <a:schemeClr val="tx1">
                          <a:lumMod val="65000"/>
                          <a:lumOff val="35000"/>
                        </a:schemeClr>
                      </a:solidFill>
                      <a:prstDash val="solid"/>
                    </a:lnL>
                    <a:lnR w="28575" cmpd="sng">
                      <a:solidFill>
                        <a:schemeClr val="tx1">
                          <a:lumMod val="65000"/>
                          <a:lumOff val="35000"/>
                        </a:schemeClr>
                      </a:solidFill>
                      <a:prstDash val="solid"/>
                    </a:lnR>
                    <a:lnT w="28575" cmpd="sng">
                      <a:solidFill>
                        <a:schemeClr val="tx1">
                          <a:lumMod val="65000"/>
                          <a:lumOff val="35000"/>
                        </a:schemeClr>
                      </a:solidFill>
                      <a:prstDash val="solid"/>
                    </a:lnT>
                    <a:lnB w="28575" cmpd="sng">
                      <a:solidFill>
                        <a:schemeClr val="tx1">
                          <a:lumMod val="65000"/>
                          <a:lumOff val="35000"/>
                        </a:schemeClr>
                      </a:solidFill>
                      <a:prstDash val="solid"/>
                    </a:lnB>
                  </a:tcPr>
                </a:tc>
                <a:extLst>
                  <a:ext uri="{0D108BD9-81ED-4DB2-BD59-A6C34878D82A}">
                    <a16:rowId xmlns:a16="http://schemas.microsoft.com/office/drawing/2014/main" val="2166411366"/>
                  </a:ext>
                </a:extLst>
              </a:tr>
            </a:tbl>
          </a:graphicData>
        </a:graphic>
      </p:graphicFrame>
      <p:sp>
        <p:nvSpPr>
          <p:cNvPr id="5" name="Rectangle 4">
            <a:extLst>
              <a:ext uri="{FF2B5EF4-FFF2-40B4-BE49-F238E27FC236}">
                <a16:creationId xmlns:a16="http://schemas.microsoft.com/office/drawing/2014/main" id="{7101D471-2DB7-F1E8-812E-0DD417943B08}"/>
              </a:ext>
            </a:extLst>
          </p:cNvPr>
          <p:cNvSpPr/>
          <p:nvPr/>
        </p:nvSpPr>
        <p:spPr>
          <a:xfrm>
            <a:off x="476249" y="299794"/>
            <a:ext cx="7532633" cy="611674"/>
          </a:xfrm>
          <a:prstGeom prst="rect">
            <a:avLst/>
          </a:prstGeom>
          <a:gradFill flip="none" rotWithShape="1">
            <a:gsLst>
              <a:gs pos="0">
                <a:schemeClr val="tx1">
                  <a:lumMod val="50000"/>
                  <a:lumOff val="50000"/>
                  <a:tint val="66000"/>
                  <a:satMod val="160000"/>
                </a:schemeClr>
              </a:gs>
              <a:gs pos="50000">
                <a:schemeClr val="tx1">
                  <a:lumMod val="50000"/>
                  <a:lumOff val="50000"/>
                  <a:tint val="44500"/>
                  <a:satMod val="160000"/>
                </a:schemeClr>
              </a:gs>
              <a:gs pos="100000">
                <a:schemeClr val="bg1"/>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04C2F68-42B8-B2A1-E5D9-5BFF126631EB}"/>
              </a:ext>
            </a:extLst>
          </p:cNvPr>
          <p:cNvSpPr>
            <a:spLocks noGrp="1"/>
          </p:cNvSpPr>
          <p:nvPr>
            <p:ph type="title"/>
          </p:nvPr>
        </p:nvSpPr>
        <p:spPr>
          <a:xfrm>
            <a:off x="476250" y="-57150"/>
            <a:ext cx="10515600" cy="1325563"/>
          </a:xfrm>
        </p:spPr>
        <p:txBody>
          <a:bodyPr>
            <a:normAutofit/>
          </a:bodyPr>
          <a:lstStyle/>
          <a:p>
            <a:r>
              <a:rPr lang="en-US" sz="4000" b="1" dirty="0"/>
              <a:t>Stakeholders and Their Needs</a:t>
            </a:r>
          </a:p>
        </p:txBody>
      </p:sp>
      <p:sp>
        <p:nvSpPr>
          <p:cNvPr id="3" name="Content Placeholder 2">
            <a:extLst>
              <a:ext uri="{FF2B5EF4-FFF2-40B4-BE49-F238E27FC236}">
                <a16:creationId xmlns:a16="http://schemas.microsoft.com/office/drawing/2014/main" id="{B8DD78B3-1237-BFE7-07EC-4E13A0280294}"/>
              </a:ext>
            </a:extLst>
          </p:cNvPr>
          <p:cNvSpPr>
            <a:spLocks noGrp="1"/>
          </p:cNvSpPr>
          <p:nvPr>
            <p:ph idx="1"/>
          </p:nvPr>
        </p:nvSpPr>
        <p:spPr>
          <a:xfrm>
            <a:off x="476250" y="1068784"/>
            <a:ext cx="11106150" cy="1082955"/>
          </a:xfrm>
        </p:spPr>
        <p:txBody>
          <a:bodyPr>
            <a:normAutofit/>
          </a:bodyPr>
          <a:lstStyle/>
          <a:p>
            <a:pPr marL="0" indent="0" algn="just">
              <a:buNone/>
            </a:pPr>
            <a:r>
              <a:rPr lang="en-US" sz="2000" dirty="0">
                <a:latin typeface="Arial" panose="020B0604020202020204" pitchFamily="34" charset="0"/>
                <a:cs typeface="Arial" panose="020B0604020202020204" pitchFamily="34" charset="0"/>
              </a:rPr>
              <a:t>The drone light show system must meet the expectations of multiple stakeholders, each with different priorities. Understanding these needs helps us define clear system requirements and ensures the system delivers value to everyone involved.</a:t>
            </a:r>
          </a:p>
        </p:txBody>
      </p:sp>
      <p:sp>
        <p:nvSpPr>
          <p:cNvPr id="6" name="Rectangle 5">
            <a:extLst>
              <a:ext uri="{FF2B5EF4-FFF2-40B4-BE49-F238E27FC236}">
                <a16:creationId xmlns:a16="http://schemas.microsoft.com/office/drawing/2014/main" id="{47501454-825E-6F0C-9F2E-8911DFFC8923}"/>
              </a:ext>
            </a:extLst>
          </p:cNvPr>
          <p:cNvSpPr/>
          <p:nvPr/>
        </p:nvSpPr>
        <p:spPr>
          <a:xfrm rot="2405928">
            <a:off x="10887076" y="-479990"/>
            <a:ext cx="2171700" cy="1123950"/>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BE309306-6D25-6718-9A52-DF12F9154BB8}"/>
              </a:ext>
            </a:extLst>
          </p:cNvPr>
          <p:cNvSpPr/>
          <p:nvPr/>
        </p:nvSpPr>
        <p:spPr>
          <a:xfrm rot="2405928">
            <a:off x="-866773" y="6216254"/>
            <a:ext cx="2171700" cy="1123950"/>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lide Number Placeholder 7">
            <a:extLst>
              <a:ext uri="{FF2B5EF4-FFF2-40B4-BE49-F238E27FC236}">
                <a16:creationId xmlns:a16="http://schemas.microsoft.com/office/drawing/2014/main" id="{2913309D-3C9F-8E4B-BCA4-092BEC28FE01}"/>
              </a:ext>
            </a:extLst>
          </p:cNvPr>
          <p:cNvSpPr>
            <a:spLocks noGrp="1"/>
          </p:cNvSpPr>
          <p:nvPr>
            <p:ph type="sldNum" sz="quarter" idx="12"/>
          </p:nvPr>
        </p:nvSpPr>
        <p:spPr>
          <a:xfrm>
            <a:off x="9448800" y="6492875"/>
            <a:ext cx="2743200" cy="365125"/>
          </a:xfrm>
        </p:spPr>
        <p:txBody>
          <a:bodyPr/>
          <a:lstStyle/>
          <a:p>
            <a:fld id="{9BD8E8C2-6878-4A42-AED4-4B76AE5AAC22}" type="slidenum">
              <a:rPr lang="en-US" smtClean="0"/>
              <a:t>3</a:t>
            </a:fld>
            <a:endParaRPr lang="en-US"/>
          </a:p>
        </p:txBody>
      </p:sp>
    </p:spTree>
    <p:extLst>
      <p:ext uri="{BB962C8B-B14F-4D97-AF65-F5344CB8AC3E}">
        <p14:creationId xmlns:p14="http://schemas.microsoft.com/office/powerpoint/2010/main" val="9347729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C7CA979-18F7-EA6F-8F07-390F345AA118}"/>
              </a:ext>
            </a:extLst>
          </p:cNvPr>
          <p:cNvPicPr>
            <a:picLocks noChangeAspect="1"/>
          </p:cNvPicPr>
          <p:nvPr/>
        </p:nvPicPr>
        <p:blipFill>
          <a:blip r:embed="rId2">
            <a:extLst>
              <a:ext uri="{28A0092B-C50C-407E-A947-70E740481C1C}">
                <a14:useLocalDpi xmlns:a14="http://schemas.microsoft.com/office/drawing/2010/main" val="0"/>
              </a:ext>
            </a:extLst>
          </a:blip>
          <a:srcRect l="35315" t="23741" r="23552" b="1787"/>
          <a:stretch>
            <a:fillRect/>
          </a:stretch>
        </p:blipFill>
        <p:spPr>
          <a:xfrm>
            <a:off x="5448300" y="847038"/>
            <a:ext cx="6290408" cy="6042494"/>
          </a:xfrm>
          <a:custGeom>
            <a:avLst/>
            <a:gdLst>
              <a:gd name="connsiteX0" fmla="*/ 0 w 5791200"/>
              <a:gd name="connsiteY0" fmla="*/ 0 h 5646204"/>
              <a:gd name="connsiteX1" fmla="*/ 5791200 w 5791200"/>
              <a:gd name="connsiteY1" fmla="*/ 0 h 5646204"/>
              <a:gd name="connsiteX2" fmla="*/ 5791200 w 5791200"/>
              <a:gd name="connsiteY2" fmla="*/ 5646204 h 5646204"/>
              <a:gd name="connsiteX3" fmla="*/ 876300 w 5791200"/>
              <a:gd name="connsiteY3" fmla="*/ 5646204 h 5646204"/>
              <a:gd name="connsiteX4" fmla="*/ 876300 w 5791200"/>
              <a:gd name="connsiteY4" fmla="*/ 3760520 h 5646204"/>
              <a:gd name="connsiteX5" fmla="*/ 0 w 5791200"/>
              <a:gd name="connsiteY5" fmla="*/ 3760520 h 5646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91200" h="5646204">
                <a:moveTo>
                  <a:pt x="0" y="0"/>
                </a:moveTo>
                <a:lnTo>
                  <a:pt x="5791200" y="0"/>
                </a:lnTo>
                <a:lnTo>
                  <a:pt x="5791200" y="5646204"/>
                </a:lnTo>
                <a:lnTo>
                  <a:pt x="876300" y="5646204"/>
                </a:lnTo>
                <a:lnTo>
                  <a:pt x="876300" y="3760520"/>
                </a:lnTo>
                <a:lnTo>
                  <a:pt x="0" y="3760520"/>
                </a:lnTo>
                <a:close/>
              </a:path>
            </a:pathLst>
          </a:custGeom>
        </p:spPr>
      </p:pic>
      <p:pic>
        <p:nvPicPr>
          <p:cNvPr id="10" name="Picture 9">
            <a:extLst>
              <a:ext uri="{FF2B5EF4-FFF2-40B4-BE49-F238E27FC236}">
                <a16:creationId xmlns:a16="http://schemas.microsoft.com/office/drawing/2014/main" id="{743D81E0-ADB9-661A-3D22-D628426F8A78}"/>
              </a:ext>
            </a:extLst>
          </p:cNvPr>
          <p:cNvPicPr>
            <a:picLocks noChangeAspect="1"/>
          </p:cNvPicPr>
          <p:nvPr/>
        </p:nvPicPr>
        <p:blipFill>
          <a:blip r:embed="rId2">
            <a:extLst>
              <a:ext uri="{28A0092B-C50C-407E-A947-70E740481C1C}">
                <a14:useLocalDpi xmlns:a14="http://schemas.microsoft.com/office/drawing/2010/main" val="0"/>
              </a:ext>
            </a:extLst>
          </a:blip>
          <a:srcRect l="1673" t="23824" r="58412" b="4676"/>
          <a:stretch>
            <a:fillRect/>
          </a:stretch>
        </p:blipFill>
        <p:spPr>
          <a:xfrm>
            <a:off x="342900" y="815506"/>
            <a:ext cx="6358010" cy="6042494"/>
          </a:xfrm>
          <a:custGeom>
            <a:avLst/>
            <a:gdLst>
              <a:gd name="connsiteX0" fmla="*/ 0 w 6358010"/>
              <a:gd name="connsiteY0" fmla="*/ 0 h 6042494"/>
              <a:gd name="connsiteX1" fmla="*/ 4876800 w 6358010"/>
              <a:gd name="connsiteY1" fmla="*/ 0 h 6042494"/>
              <a:gd name="connsiteX2" fmla="*/ 4876800 w 6358010"/>
              <a:gd name="connsiteY2" fmla="*/ 2003894 h 6042494"/>
              <a:gd name="connsiteX3" fmla="*/ 5409697 w 6358010"/>
              <a:gd name="connsiteY3" fmla="*/ 2003894 h 6042494"/>
              <a:gd name="connsiteX4" fmla="*/ 5409697 w 6358010"/>
              <a:gd name="connsiteY4" fmla="*/ 4059657 h 6042494"/>
              <a:gd name="connsiteX5" fmla="*/ 6358010 w 6358010"/>
              <a:gd name="connsiteY5" fmla="*/ 4059657 h 6042494"/>
              <a:gd name="connsiteX6" fmla="*/ 6358010 w 6358010"/>
              <a:gd name="connsiteY6" fmla="*/ 6042494 h 6042494"/>
              <a:gd name="connsiteX7" fmla="*/ 0 w 6358010"/>
              <a:gd name="connsiteY7" fmla="*/ 6042494 h 6042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58010" h="6042494">
                <a:moveTo>
                  <a:pt x="0" y="0"/>
                </a:moveTo>
                <a:lnTo>
                  <a:pt x="4876800" y="0"/>
                </a:lnTo>
                <a:lnTo>
                  <a:pt x="4876800" y="2003894"/>
                </a:lnTo>
                <a:lnTo>
                  <a:pt x="5409697" y="2003894"/>
                </a:lnTo>
                <a:lnTo>
                  <a:pt x="5409697" y="4059657"/>
                </a:lnTo>
                <a:lnTo>
                  <a:pt x="6358010" y="4059657"/>
                </a:lnTo>
                <a:lnTo>
                  <a:pt x="6358010" y="6042494"/>
                </a:lnTo>
                <a:lnTo>
                  <a:pt x="0" y="6042494"/>
                </a:lnTo>
                <a:close/>
              </a:path>
            </a:pathLst>
          </a:custGeom>
        </p:spPr>
      </p:pic>
      <p:sp>
        <p:nvSpPr>
          <p:cNvPr id="2" name="Rectangle 1">
            <a:extLst>
              <a:ext uri="{FF2B5EF4-FFF2-40B4-BE49-F238E27FC236}">
                <a16:creationId xmlns:a16="http://schemas.microsoft.com/office/drawing/2014/main" id="{A693025F-88D5-8309-0E07-1AAFD0A165C3}"/>
              </a:ext>
            </a:extLst>
          </p:cNvPr>
          <p:cNvSpPr/>
          <p:nvPr/>
        </p:nvSpPr>
        <p:spPr>
          <a:xfrm>
            <a:off x="476250" y="299794"/>
            <a:ext cx="11196710" cy="611674"/>
          </a:xfrm>
          <a:prstGeom prst="rect">
            <a:avLst/>
          </a:prstGeom>
          <a:gradFill flip="none" rotWithShape="1">
            <a:gsLst>
              <a:gs pos="0">
                <a:schemeClr val="tx1">
                  <a:lumMod val="50000"/>
                  <a:lumOff val="50000"/>
                  <a:tint val="66000"/>
                  <a:satMod val="160000"/>
                </a:schemeClr>
              </a:gs>
              <a:gs pos="50000">
                <a:schemeClr val="tx1">
                  <a:lumMod val="50000"/>
                  <a:lumOff val="50000"/>
                  <a:tint val="44500"/>
                  <a:satMod val="160000"/>
                </a:schemeClr>
              </a:gs>
              <a:gs pos="100000">
                <a:schemeClr val="bg1"/>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36732183-996E-FC89-2E10-4A86A91DB567}"/>
              </a:ext>
            </a:extLst>
          </p:cNvPr>
          <p:cNvSpPr>
            <a:spLocks noGrp="1"/>
          </p:cNvSpPr>
          <p:nvPr>
            <p:ph type="title"/>
          </p:nvPr>
        </p:nvSpPr>
        <p:spPr>
          <a:xfrm>
            <a:off x="476250" y="-57150"/>
            <a:ext cx="10515600" cy="1325563"/>
          </a:xfrm>
        </p:spPr>
        <p:txBody>
          <a:bodyPr>
            <a:normAutofit/>
          </a:bodyPr>
          <a:lstStyle/>
          <a:p>
            <a:r>
              <a:rPr lang="en-US" sz="4000" b="1" dirty="0"/>
              <a:t>Stakeholders Needs and Concerns in </a:t>
            </a:r>
            <a:r>
              <a:rPr lang="en-US" sz="4000" b="1" dirty="0" err="1"/>
              <a:t>SysML</a:t>
            </a:r>
            <a:r>
              <a:rPr lang="en-US" sz="4000" b="1" dirty="0"/>
              <a:t> v2</a:t>
            </a:r>
          </a:p>
        </p:txBody>
      </p:sp>
      <p:sp>
        <p:nvSpPr>
          <p:cNvPr id="3" name="Rectangle 2">
            <a:extLst>
              <a:ext uri="{FF2B5EF4-FFF2-40B4-BE49-F238E27FC236}">
                <a16:creationId xmlns:a16="http://schemas.microsoft.com/office/drawing/2014/main" id="{6D5DFBFF-5C7F-E2F4-F331-A3236F9BCC10}"/>
              </a:ext>
            </a:extLst>
          </p:cNvPr>
          <p:cNvSpPr/>
          <p:nvPr/>
        </p:nvSpPr>
        <p:spPr>
          <a:xfrm rot="2405928">
            <a:off x="10887076" y="-479990"/>
            <a:ext cx="2171700" cy="1123950"/>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47944A0D-2D50-FBD0-4974-04F0EF36131D}"/>
              </a:ext>
            </a:extLst>
          </p:cNvPr>
          <p:cNvSpPr/>
          <p:nvPr/>
        </p:nvSpPr>
        <p:spPr>
          <a:xfrm rot="2405928">
            <a:off x="-866773" y="6216254"/>
            <a:ext cx="2171700" cy="1123950"/>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7">
            <a:extLst>
              <a:ext uri="{FF2B5EF4-FFF2-40B4-BE49-F238E27FC236}">
                <a16:creationId xmlns:a16="http://schemas.microsoft.com/office/drawing/2014/main" id="{FA43D8C7-055F-CDBB-7E3D-F0BE60C4A399}"/>
              </a:ext>
            </a:extLst>
          </p:cNvPr>
          <p:cNvSpPr>
            <a:spLocks noGrp="1"/>
          </p:cNvSpPr>
          <p:nvPr>
            <p:ph type="sldNum" sz="quarter" idx="12"/>
          </p:nvPr>
        </p:nvSpPr>
        <p:spPr>
          <a:xfrm>
            <a:off x="9448800" y="6492875"/>
            <a:ext cx="2743200" cy="365125"/>
          </a:xfrm>
        </p:spPr>
        <p:txBody>
          <a:bodyPr/>
          <a:lstStyle/>
          <a:p>
            <a:fld id="{9BD8E8C2-6878-4A42-AED4-4B76AE5AAC22}" type="slidenum">
              <a:rPr lang="en-US" smtClean="0"/>
              <a:t>4</a:t>
            </a:fld>
            <a:endParaRPr lang="en-US"/>
          </a:p>
        </p:txBody>
      </p:sp>
    </p:spTree>
    <p:extLst>
      <p:ext uri="{BB962C8B-B14F-4D97-AF65-F5344CB8AC3E}">
        <p14:creationId xmlns:p14="http://schemas.microsoft.com/office/powerpoint/2010/main" val="2773832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2CF924-917D-3657-09BB-81E0561C8DFC}"/>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0BA67DB9-4698-4D07-6120-43D8027F18CF}"/>
              </a:ext>
            </a:extLst>
          </p:cNvPr>
          <p:cNvSpPr/>
          <p:nvPr/>
        </p:nvSpPr>
        <p:spPr>
          <a:xfrm>
            <a:off x="476250" y="299794"/>
            <a:ext cx="7359212" cy="611674"/>
          </a:xfrm>
          <a:prstGeom prst="rect">
            <a:avLst/>
          </a:prstGeom>
          <a:gradFill flip="none" rotWithShape="1">
            <a:gsLst>
              <a:gs pos="0">
                <a:schemeClr val="tx1">
                  <a:lumMod val="50000"/>
                  <a:lumOff val="50000"/>
                  <a:tint val="66000"/>
                  <a:satMod val="160000"/>
                </a:schemeClr>
              </a:gs>
              <a:gs pos="50000">
                <a:schemeClr val="tx1">
                  <a:lumMod val="50000"/>
                  <a:lumOff val="50000"/>
                  <a:tint val="44500"/>
                  <a:satMod val="160000"/>
                </a:schemeClr>
              </a:gs>
              <a:gs pos="100000">
                <a:schemeClr val="bg1"/>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C868E725-5BF6-2BA5-3BE0-C7B515AD2BF4}"/>
              </a:ext>
            </a:extLst>
          </p:cNvPr>
          <p:cNvPicPr>
            <a:picLocks noChangeAspect="1"/>
          </p:cNvPicPr>
          <p:nvPr/>
        </p:nvPicPr>
        <p:blipFill>
          <a:blip r:embed="rId3">
            <a:extLst>
              <a:ext uri="{28A0092B-C50C-407E-A947-70E740481C1C}">
                <a14:useLocalDpi xmlns:a14="http://schemas.microsoft.com/office/drawing/2010/main" val="0"/>
              </a:ext>
            </a:extLst>
          </a:blip>
          <a:srcRect l="53404" t="5815" r="23552" b="37335"/>
          <a:stretch>
            <a:fillRect/>
          </a:stretch>
        </p:blipFill>
        <p:spPr>
          <a:xfrm>
            <a:off x="6572251" y="3238500"/>
            <a:ext cx="2745511" cy="2123572"/>
          </a:xfrm>
          <a:prstGeom prst="rect">
            <a:avLst/>
          </a:prstGeom>
        </p:spPr>
      </p:pic>
      <p:sp>
        <p:nvSpPr>
          <p:cNvPr id="2" name="Title 1">
            <a:extLst>
              <a:ext uri="{FF2B5EF4-FFF2-40B4-BE49-F238E27FC236}">
                <a16:creationId xmlns:a16="http://schemas.microsoft.com/office/drawing/2014/main" id="{9F52196A-DF67-5024-1F84-676DA0C9A0EC}"/>
              </a:ext>
            </a:extLst>
          </p:cNvPr>
          <p:cNvSpPr>
            <a:spLocks noGrp="1"/>
          </p:cNvSpPr>
          <p:nvPr>
            <p:ph type="title"/>
          </p:nvPr>
        </p:nvSpPr>
        <p:spPr>
          <a:xfrm>
            <a:off x="476250" y="-78378"/>
            <a:ext cx="10515600" cy="1325563"/>
          </a:xfrm>
        </p:spPr>
        <p:txBody>
          <a:bodyPr>
            <a:normAutofit/>
          </a:bodyPr>
          <a:lstStyle/>
          <a:p>
            <a:r>
              <a:rPr lang="en-US" sz="4000" b="1" dirty="0"/>
              <a:t>Ports and Interfaces Definition</a:t>
            </a:r>
          </a:p>
        </p:txBody>
      </p:sp>
      <p:sp>
        <p:nvSpPr>
          <p:cNvPr id="3" name="Content Placeholder 2">
            <a:extLst>
              <a:ext uri="{FF2B5EF4-FFF2-40B4-BE49-F238E27FC236}">
                <a16:creationId xmlns:a16="http://schemas.microsoft.com/office/drawing/2014/main" id="{EE0A6CC9-D9C0-45DF-4C7D-24490CCBCF20}"/>
              </a:ext>
            </a:extLst>
          </p:cNvPr>
          <p:cNvSpPr>
            <a:spLocks noGrp="1"/>
          </p:cNvSpPr>
          <p:nvPr>
            <p:ph idx="1"/>
          </p:nvPr>
        </p:nvSpPr>
        <p:spPr>
          <a:xfrm>
            <a:off x="476250" y="1005100"/>
            <a:ext cx="11106150" cy="3941365"/>
          </a:xfrm>
        </p:spPr>
        <p:txBody>
          <a:bodyPr>
            <a:normAutofit/>
          </a:bodyPr>
          <a:lstStyle/>
          <a:p>
            <a:pPr marL="0" indent="0" algn="just">
              <a:buNone/>
            </a:pPr>
            <a:r>
              <a:rPr lang="en-US" sz="2000" dirty="0">
                <a:latin typeface="Arial" panose="020B0604020202020204" pitchFamily="34" charset="0"/>
                <a:cs typeface="Arial" panose="020B0604020202020204" pitchFamily="34" charset="0"/>
              </a:rPr>
              <a:t>The System of Interest (</a:t>
            </a:r>
            <a:r>
              <a:rPr lang="en-US" sz="2000" dirty="0" err="1">
                <a:latin typeface="Arial" panose="020B0604020202020204" pitchFamily="34" charset="0"/>
                <a:cs typeface="Arial" panose="020B0604020202020204" pitchFamily="34" charset="0"/>
              </a:rPr>
              <a:t>SoI</a:t>
            </a:r>
            <a:r>
              <a:rPr lang="en-US" sz="2000" dirty="0">
                <a:latin typeface="Arial" panose="020B0604020202020204" pitchFamily="34" charset="0"/>
                <a:cs typeface="Arial" panose="020B0604020202020204" pitchFamily="34" charset="0"/>
              </a:rPr>
              <a:t>) is the Drone Light Show System, which includes hundreds of drones working together to create synchronized patterns and images in the sky. The performance of the Drone Light Show System depends not only on the drones themselves but also on how the whole system interacts with external factors. </a:t>
            </a:r>
          </a:p>
          <a:p>
            <a:pPr marL="0" indent="0" algn="just">
              <a:buNone/>
            </a:pPr>
            <a:r>
              <a:rPr lang="en-US" sz="2000" dirty="0">
                <a:latin typeface="Arial" panose="020B0604020202020204" pitchFamily="34" charset="0"/>
                <a:cs typeface="Arial" panose="020B0604020202020204" pitchFamily="34" charset="0"/>
              </a:rPr>
              <a:t>In </a:t>
            </a:r>
            <a:r>
              <a:rPr lang="en-US" sz="2000" dirty="0" err="1">
                <a:latin typeface="Arial" panose="020B0604020202020204" pitchFamily="34" charset="0"/>
                <a:cs typeface="Arial" panose="020B0604020202020204" pitchFamily="34" charset="0"/>
              </a:rPr>
              <a:t>SysML</a:t>
            </a:r>
            <a:r>
              <a:rPr lang="en-US" sz="2000" dirty="0">
                <a:latin typeface="Arial" panose="020B0604020202020204" pitchFamily="34" charset="0"/>
                <a:cs typeface="Arial" panose="020B0604020202020204" pitchFamily="34" charset="0"/>
              </a:rPr>
              <a:t> v2, ports and interfaces are used to show those interactions between the SOI and the external factors as well as the interfaces between internal components of the SOI. The following shows how the ports and interfaces are defined before being used.</a:t>
            </a:r>
          </a:p>
        </p:txBody>
      </p:sp>
      <p:pic>
        <p:nvPicPr>
          <p:cNvPr id="7" name="Picture 6">
            <a:extLst>
              <a:ext uri="{FF2B5EF4-FFF2-40B4-BE49-F238E27FC236}">
                <a16:creationId xmlns:a16="http://schemas.microsoft.com/office/drawing/2014/main" id="{1BA3339E-2591-E990-4A8A-1D87D59860A0}"/>
              </a:ext>
            </a:extLst>
          </p:cNvPr>
          <p:cNvPicPr>
            <a:picLocks noChangeAspect="1"/>
          </p:cNvPicPr>
          <p:nvPr/>
        </p:nvPicPr>
        <p:blipFill>
          <a:blip r:embed="rId3">
            <a:extLst>
              <a:ext uri="{28A0092B-C50C-407E-A947-70E740481C1C}">
                <a14:useLocalDpi xmlns:a14="http://schemas.microsoft.com/office/drawing/2010/main" val="0"/>
              </a:ext>
            </a:extLst>
          </a:blip>
          <a:srcRect r="46241" b="35617"/>
          <a:stretch>
            <a:fillRect/>
          </a:stretch>
        </p:blipFill>
        <p:spPr>
          <a:xfrm>
            <a:off x="249183" y="3122017"/>
            <a:ext cx="6550409" cy="2459633"/>
          </a:xfrm>
          <a:prstGeom prst="rect">
            <a:avLst/>
          </a:prstGeom>
        </p:spPr>
      </p:pic>
      <p:pic>
        <p:nvPicPr>
          <p:cNvPr id="10" name="Picture 9">
            <a:extLst>
              <a:ext uri="{FF2B5EF4-FFF2-40B4-BE49-F238E27FC236}">
                <a16:creationId xmlns:a16="http://schemas.microsoft.com/office/drawing/2014/main" id="{0B151E40-A274-5A7C-AD4A-702BE118CE40}"/>
              </a:ext>
            </a:extLst>
          </p:cNvPr>
          <p:cNvPicPr>
            <a:picLocks noChangeAspect="1"/>
          </p:cNvPicPr>
          <p:nvPr/>
        </p:nvPicPr>
        <p:blipFill>
          <a:blip r:embed="rId3">
            <a:extLst>
              <a:ext uri="{28A0092B-C50C-407E-A947-70E740481C1C}">
                <a14:useLocalDpi xmlns:a14="http://schemas.microsoft.com/office/drawing/2010/main" val="0"/>
              </a:ext>
            </a:extLst>
          </a:blip>
          <a:srcRect l="56552" t="71668" r="23176" b="2410"/>
          <a:stretch>
            <a:fillRect/>
          </a:stretch>
        </p:blipFill>
        <p:spPr>
          <a:xfrm>
            <a:off x="6874739" y="5257801"/>
            <a:ext cx="2745511" cy="1515064"/>
          </a:xfrm>
          <a:prstGeom prst="rect">
            <a:avLst/>
          </a:prstGeom>
        </p:spPr>
      </p:pic>
      <p:pic>
        <p:nvPicPr>
          <p:cNvPr id="9" name="Picture 8">
            <a:extLst>
              <a:ext uri="{FF2B5EF4-FFF2-40B4-BE49-F238E27FC236}">
                <a16:creationId xmlns:a16="http://schemas.microsoft.com/office/drawing/2014/main" id="{D34FA4EE-1431-566B-3559-372320593326}"/>
              </a:ext>
            </a:extLst>
          </p:cNvPr>
          <p:cNvPicPr>
            <a:picLocks noChangeAspect="1"/>
          </p:cNvPicPr>
          <p:nvPr/>
        </p:nvPicPr>
        <p:blipFill>
          <a:blip r:embed="rId3">
            <a:extLst>
              <a:ext uri="{28A0092B-C50C-407E-A947-70E740481C1C}">
                <a14:useLocalDpi xmlns:a14="http://schemas.microsoft.com/office/drawing/2010/main" val="0"/>
              </a:ext>
            </a:extLst>
          </a:blip>
          <a:srcRect l="2093" t="68086" r="46014" b="2410"/>
          <a:stretch>
            <a:fillRect/>
          </a:stretch>
        </p:blipFill>
        <p:spPr>
          <a:xfrm>
            <a:off x="405902" y="5219700"/>
            <a:ext cx="6521719" cy="1600200"/>
          </a:xfrm>
          <a:prstGeom prst="rect">
            <a:avLst/>
          </a:prstGeom>
        </p:spPr>
      </p:pic>
      <p:pic>
        <p:nvPicPr>
          <p:cNvPr id="13" name="Picture 12">
            <a:extLst>
              <a:ext uri="{FF2B5EF4-FFF2-40B4-BE49-F238E27FC236}">
                <a16:creationId xmlns:a16="http://schemas.microsoft.com/office/drawing/2014/main" id="{3BC7D92F-9D2A-1E4D-457C-D290CFAB301C}"/>
              </a:ext>
            </a:extLst>
          </p:cNvPr>
          <p:cNvPicPr>
            <a:picLocks noChangeAspect="1"/>
          </p:cNvPicPr>
          <p:nvPr/>
        </p:nvPicPr>
        <p:blipFill>
          <a:blip r:embed="rId3">
            <a:extLst>
              <a:ext uri="{28A0092B-C50C-407E-A947-70E740481C1C}">
                <a14:useLocalDpi xmlns:a14="http://schemas.microsoft.com/office/drawing/2010/main" val="0"/>
              </a:ext>
            </a:extLst>
          </a:blip>
          <a:srcRect l="80079" t="5382" r="-3123" b="31890"/>
          <a:stretch>
            <a:fillRect/>
          </a:stretch>
        </p:blipFill>
        <p:spPr>
          <a:xfrm>
            <a:off x="9317762" y="3238500"/>
            <a:ext cx="2745511" cy="2343150"/>
          </a:xfrm>
          <a:prstGeom prst="rect">
            <a:avLst/>
          </a:prstGeom>
        </p:spPr>
      </p:pic>
      <p:pic>
        <p:nvPicPr>
          <p:cNvPr id="12" name="Picture 11">
            <a:extLst>
              <a:ext uri="{FF2B5EF4-FFF2-40B4-BE49-F238E27FC236}">
                <a16:creationId xmlns:a16="http://schemas.microsoft.com/office/drawing/2014/main" id="{A5A54701-DD5E-ACB7-12C1-557B9DEBB4E8}"/>
              </a:ext>
            </a:extLst>
          </p:cNvPr>
          <p:cNvPicPr>
            <a:picLocks noChangeAspect="1"/>
          </p:cNvPicPr>
          <p:nvPr/>
        </p:nvPicPr>
        <p:blipFill>
          <a:blip r:embed="rId3">
            <a:extLst>
              <a:ext uri="{28A0092B-C50C-407E-A947-70E740481C1C}">
                <a14:useLocalDpi xmlns:a14="http://schemas.microsoft.com/office/drawing/2010/main" val="0"/>
              </a:ext>
            </a:extLst>
          </a:blip>
          <a:srcRect l="80456" t="72340" r="-173" b="1565"/>
          <a:stretch>
            <a:fillRect/>
          </a:stretch>
        </p:blipFill>
        <p:spPr>
          <a:xfrm>
            <a:off x="9272453" y="5381121"/>
            <a:ext cx="2661738" cy="1520233"/>
          </a:xfrm>
          <a:prstGeom prst="rect">
            <a:avLst/>
          </a:prstGeom>
        </p:spPr>
      </p:pic>
      <p:sp>
        <p:nvSpPr>
          <p:cNvPr id="5" name="Rectangle 4">
            <a:extLst>
              <a:ext uri="{FF2B5EF4-FFF2-40B4-BE49-F238E27FC236}">
                <a16:creationId xmlns:a16="http://schemas.microsoft.com/office/drawing/2014/main" id="{21F30B46-F5B6-E603-3C49-27DCD17593B8}"/>
              </a:ext>
            </a:extLst>
          </p:cNvPr>
          <p:cNvSpPr/>
          <p:nvPr/>
        </p:nvSpPr>
        <p:spPr>
          <a:xfrm rot="2405928">
            <a:off x="10887076" y="-479990"/>
            <a:ext cx="2171700" cy="1123950"/>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4E491BB9-5B83-F277-4EA1-74D12D9DAC36}"/>
              </a:ext>
            </a:extLst>
          </p:cNvPr>
          <p:cNvSpPr/>
          <p:nvPr/>
        </p:nvSpPr>
        <p:spPr>
          <a:xfrm rot="2405928">
            <a:off x="-1085849" y="6482172"/>
            <a:ext cx="2171700" cy="1123950"/>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Slide Number Placeholder 7">
            <a:extLst>
              <a:ext uri="{FF2B5EF4-FFF2-40B4-BE49-F238E27FC236}">
                <a16:creationId xmlns:a16="http://schemas.microsoft.com/office/drawing/2014/main" id="{F3B12411-51A5-8BFE-E415-F1FDC7F2E38E}"/>
              </a:ext>
            </a:extLst>
          </p:cNvPr>
          <p:cNvSpPr>
            <a:spLocks noGrp="1"/>
          </p:cNvSpPr>
          <p:nvPr>
            <p:ph type="sldNum" sz="quarter" idx="12"/>
          </p:nvPr>
        </p:nvSpPr>
        <p:spPr>
          <a:xfrm>
            <a:off x="9448800" y="6492875"/>
            <a:ext cx="2743200" cy="365125"/>
          </a:xfrm>
        </p:spPr>
        <p:txBody>
          <a:bodyPr/>
          <a:lstStyle/>
          <a:p>
            <a:fld id="{9BD8E8C2-6878-4A42-AED4-4B76AE5AAC22}" type="slidenum">
              <a:rPr lang="en-US" smtClean="0"/>
              <a:t>5</a:t>
            </a:fld>
            <a:endParaRPr lang="en-US"/>
          </a:p>
        </p:txBody>
      </p:sp>
    </p:spTree>
    <p:extLst>
      <p:ext uri="{BB962C8B-B14F-4D97-AF65-F5344CB8AC3E}">
        <p14:creationId xmlns:p14="http://schemas.microsoft.com/office/powerpoint/2010/main" val="20609203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5FE871-80E9-91E2-A5CA-2EADF19B75AE}"/>
            </a:ext>
          </a:extLst>
        </p:cNvPr>
        <p:cNvGrpSpPr/>
        <p:nvPr/>
      </p:nvGrpSpPr>
      <p:grpSpPr>
        <a:xfrm>
          <a:off x="0" y="0"/>
          <a:ext cx="0" cy="0"/>
          <a:chOff x="0" y="0"/>
          <a:chExt cx="0" cy="0"/>
        </a:xfrm>
      </p:grpSpPr>
      <p:pic>
        <p:nvPicPr>
          <p:cNvPr id="9" name="Picture 8">
            <a:extLst>
              <a:ext uri="{FF2B5EF4-FFF2-40B4-BE49-F238E27FC236}">
                <a16:creationId xmlns:a16="http://schemas.microsoft.com/office/drawing/2014/main" id="{A15BF1B0-31E0-AF9F-CC8F-428B6E19AE97}"/>
              </a:ext>
            </a:extLst>
          </p:cNvPr>
          <p:cNvPicPr>
            <a:picLocks noChangeAspect="1"/>
          </p:cNvPicPr>
          <p:nvPr/>
        </p:nvPicPr>
        <p:blipFill>
          <a:blip r:embed="rId2">
            <a:extLst>
              <a:ext uri="{28A0092B-C50C-407E-A947-70E740481C1C}">
                <a14:useLocalDpi xmlns:a14="http://schemas.microsoft.com/office/drawing/2010/main" val="0"/>
              </a:ext>
            </a:extLst>
          </a:blip>
          <a:srcRect l="5769" t="19497" r="28459" b="9276"/>
          <a:stretch>
            <a:fillRect/>
          </a:stretch>
        </p:blipFill>
        <p:spPr>
          <a:xfrm>
            <a:off x="360433" y="695032"/>
            <a:ext cx="11471134" cy="6178734"/>
          </a:xfrm>
          <a:prstGeom prst="rect">
            <a:avLst/>
          </a:prstGeom>
        </p:spPr>
      </p:pic>
      <p:sp>
        <p:nvSpPr>
          <p:cNvPr id="3" name="Rectangle 2">
            <a:extLst>
              <a:ext uri="{FF2B5EF4-FFF2-40B4-BE49-F238E27FC236}">
                <a16:creationId xmlns:a16="http://schemas.microsoft.com/office/drawing/2014/main" id="{DA6B58DE-4212-0CB2-80E9-EAE8A6C497AE}"/>
              </a:ext>
            </a:extLst>
          </p:cNvPr>
          <p:cNvSpPr/>
          <p:nvPr/>
        </p:nvSpPr>
        <p:spPr>
          <a:xfrm>
            <a:off x="476249" y="299794"/>
            <a:ext cx="7564165" cy="611674"/>
          </a:xfrm>
          <a:prstGeom prst="rect">
            <a:avLst/>
          </a:prstGeom>
          <a:gradFill flip="none" rotWithShape="1">
            <a:gsLst>
              <a:gs pos="0">
                <a:schemeClr val="tx1">
                  <a:lumMod val="50000"/>
                  <a:lumOff val="50000"/>
                  <a:tint val="66000"/>
                  <a:satMod val="160000"/>
                </a:schemeClr>
              </a:gs>
              <a:gs pos="50000">
                <a:schemeClr val="tx1">
                  <a:lumMod val="50000"/>
                  <a:lumOff val="50000"/>
                  <a:tint val="44500"/>
                  <a:satMod val="160000"/>
                </a:schemeClr>
              </a:gs>
              <a:gs pos="100000">
                <a:schemeClr val="bg1"/>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E4B5B73-6ECA-ADA4-5707-CED893ABF99B}"/>
              </a:ext>
            </a:extLst>
          </p:cNvPr>
          <p:cNvSpPr>
            <a:spLocks noGrp="1"/>
          </p:cNvSpPr>
          <p:nvPr>
            <p:ph type="title"/>
          </p:nvPr>
        </p:nvSpPr>
        <p:spPr>
          <a:xfrm>
            <a:off x="476250" y="-78378"/>
            <a:ext cx="10515600" cy="1325563"/>
          </a:xfrm>
        </p:spPr>
        <p:txBody>
          <a:bodyPr>
            <a:normAutofit/>
          </a:bodyPr>
          <a:lstStyle/>
          <a:p>
            <a:r>
              <a:rPr lang="en-US" sz="4000" b="1" dirty="0"/>
              <a:t>Performance Context (Black Box)</a:t>
            </a:r>
          </a:p>
        </p:txBody>
      </p:sp>
      <p:sp>
        <p:nvSpPr>
          <p:cNvPr id="4" name="Rectangle 3">
            <a:extLst>
              <a:ext uri="{FF2B5EF4-FFF2-40B4-BE49-F238E27FC236}">
                <a16:creationId xmlns:a16="http://schemas.microsoft.com/office/drawing/2014/main" id="{D50EB162-A677-3ADD-1EB9-BAA36E5C73C5}"/>
              </a:ext>
            </a:extLst>
          </p:cNvPr>
          <p:cNvSpPr/>
          <p:nvPr/>
        </p:nvSpPr>
        <p:spPr>
          <a:xfrm rot="2405928">
            <a:off x="10887076" y="-479990"/>
            <a:ext cx="2171700" cy="1123950"/>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D6E5CBE1-517B-3B73-6903-9DBB19D84314}"/>
              </a:ext>
            </a:extLst>
          </p:cNvPr>
          <p:cNvSpPr/>
          <p:nvPr/>
        </p:nvSpPr>
        <p:spPr>
          <a:xfrm rot="2405928">
            <a:off x="-866773" y="6216254"/>
            <a:ext cx="2171700" cy="1123950"/>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lide Number Placeholder 7">
            <a:extLst>
              <a:ext uri="{FF2B5EF4-FFF2-40B4-BE49-F238E27FC236}">
                <a16:creationId xmlns:a16="http://schemas.microsoft.com/office/drawing/2014/main" id="{2D258BC2-1BA2-ED93-50A8-1512E25AF1DB}"/>
              </a:ext>
            </a:extLst>
          </p:cNvPr>
          <p:cNvSpPr>
            <a:spLocks noGrp="1"/>
          </p:cNvSpPr>
          <p:nvPr>
            <p:ph type="sldNum" sz="quarter" idx="12"/>
          </p:nvPr>
        </p:nvSpPr>
        <p:spPr>
          <a:xfrm>
            <a:off x="9448800" y="6492875"/>
            <a:ext cx="2743200" cy="365125"/>
          </a:xfrm>
        </p:spPr>
        <p:txBody>
          <a:bodyPr/>
          <a:lstStyle/>
          <a:p>
            <a:fld id="{9BD8E8C2-6878-4A42-AED4-4B76AE5AAC22}" type="slidenum">
              <a:rPr lang="en-US" smtClean="0"/>
              <a:t>6</a:t>
            </a:fld>
            <a:endParaRPr lang="en-US"/>
          </a:p>
        </p:txBody>
      </p:sp>
    </p:spTree>
    <p:extLst>
      <p:ext uri="{BB962C8B-B14F-4D97-AF65-F5344CB8AC3E}">
        <p14:creationId xmlns:p14="http://schemas.microsoft.com/office/powerpoint/2010/main" val="8882440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5464D1-D216-0F26-5AF8-2F5A2CFEB38E}"/>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1136DA9B-D0C9-180E-DD5B-F3007BA0C623}"/>
              </a:ext>
            </a:extLst>
          </p:cNvPr>
          <p:cNvSpPr/>
          <p:nvPr/>
        </p:nvSpPr>
        <p:spPr>
          <a:xfrm>
            <a:off x="476250" y="110602"/>
            <a:ext cx="8541626" cy="611674"/>
          </a:xfrm>
          <a:prstGeom prst="rect">
            <a:avLst/>
          </a:prstGeom>
          <a:gradFill flip="none" rotWithShape="1">
            <a:gsLst>
              <a:gs pos="0">
                <a:schemeClr val="tx1">
                  <a:lumMod val="50000"/>
                  <a:lumOff val="50000"/>
                  <a:tint val="66000"/>
                  <a:satMod val="160000"/>
                </a:schemeClr>
              </a:gs>
              <a:gs pos="50000">
                <a:schemeClr val="tx1">
                  <a:lumMod val="50000"/>
                  <a:lumOff val="50000"/>
                  <a:tint val="44500"/>
                  <a:satMod val="160000"/>
                </a:schemeClr>
              </a:gs>
              <a:gs pos="100000">
                <a:schemeClr val="bg1"/>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8196E21-9381-4A01-1DF6-A4ACB791852F}"/>
              </a:ext>
            </a:extLst>
          </p:cNvPr>
          <p:cNvSpPr>
            <a:spLocks noGrp="1"/>
          </p:cNvSpPr>
          <p:nvPr>
            <p:ph type="title"/>
          </p:nvPr>
        </p:nvSpPr>
        <p:spPr>
          <a:xfrm>
            <a:off x="476250" y="-267570"/>
            <a:ext cx="10515600" cy="1325563"/>
          </a:xfrm>
        </p:spPr>
        <p:txBody>
          <a:bodyPr>
            <a:normAutofit/>
          </a:bodyPr>
          <a:lstStyle/>
          <a:p>
            <a:r>
              <a:rPr lang="en-US" sz="4000" b="1" dirty="0"/>
              <a:t>Interconnection View of SOI (White Box)</a:t>
            </a:r>
          </a:p>
        </p:txBody>
      </p:sp>
      <p:pic>
        <p:nvPicPr>
          <p:cNvPr id="4" name="Picture 3">
            <a:extLst>
              <a:ext uri="{FF2B5EF4-FFF2-40B4-BE49-F238E27FC236}">
                <a16:creationId xmlns:a16="http://schemas.microsoft.com/office/drawing/2014/main" id="{0BC28872-0BA1-847C-2350-EC99EB37CC94}"/>
              </a:ext>
            </a:extLst>
          </p:cNvPr>
          <p:cNvPicPr>
            <a:picLocks noChangeAspect="1"/>
          </p:cNvPicPr>
          <p:nvPr/>
        </p:nvPicPr>
        <p:blipFill>
          <a:blip r:embed="rId3">
            <a:extLst>
              <a:ext uri="{28A0092B-C50C-407E-A947-70E740481C1C}">
                <a14:useLocalDpi xmlns:a14="http://schemas.microsoft.com/office/drawing/2010/main" val="0"/>
              </a:ext>
            </a:extLst>
          </a:blip>
          <a:srcRect l="55391" t="1553" r="1" b="53083"/>
          <a:stretch>
            <a:fillRect/>
          </a:stretch>
        </p:blipFill>
        <p:spPr>
          <a:xfrm>
            <a:off x="608254" y="757646"/>
            <a:ext cx="10975491" cy="6100354"/>
          </a:xfrm>
          <a:prstGeom prst="rect">
            <a:avLst/>
          </a:prstGeom>
        </p:spPr>
      </p:pic>
      <p:sp>
        <p:nvSpPr>
          <p:cNvPr id="5" name="Rectangle 4">
            <a:extLst>
              <a:ext uri="{FF2B5EF4-FFF2-40B4-BE49-F238E27FC236}">
                <a16:creationId xmlns:a16="http://schemas.microsoft.com/office/drawing/2014/main" id="{E8538C13-47A1-D533-D01A-AB199FA2D5D6}"/>
              </a:ext>
            </a:extLst>
          </p:cNvPr>
          <p:cNvSpPr/>
          <p:nvPr/>
        </p:nvSpPr>
        <p:spPr>
          <a:xfrm rot="2405928">
            <a:off x="10887076" y="-479990"/>
            <a:ext cx="2171700" cy="1123950"/>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CF2E98F7-0E51-DF10-5E33-D953745C9862}"/>
              </a:ext>
            </a:extLst>
          </p:cNvPr>
          <p:cNvSpPr/>
          <p:nvPr/>
        </p:nvSpPr>
        <p:spPr>
          <a:xfrm rot="2405928">
            <a:off x="-866773" y="6216254"/>
            <a:ext cx="2171700" cy="1123950"/>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lide Number Placeholder 7">
            <a:extLst>
              <a:ext uri="{FF2B5EF4-FFF2-40B4-BE49-F238E27FC236}">
                <a16:creationId xmlns:a16="http://schemas.microsoft.com/office/drawing/2014/main" id="{9B17761C-A7EE-E7EF-E472-E8F85FAB88F8}"/>
              </a:ext>
            </a:extLst>
          </p:cNvPr>
          <p:cNvSpPr>
            <a:spLocks noGrp="1"/>
          </p:cNvSpPr>
          <p:nvPr>
            <p:ph type="sldNum" sz="quarter" idx="12"/>
          </p:nvPr>
        </p:nvSpPr>
        <p:spPr>
          <a:xfrm>
            <a:off x="9448800" y="6492875"/>
            <a:ext cx="2743200" cy="365125"/>
          </a:xfrm>
        </p:spPr>
        <p:txBody>
          <a:bodyPr/>
          <a:lstStyle/>
          <a:p>
            <a:fld id="{9BD8E8C2-6878-4A42-AED4-4B76AE5AAC22}" type="slidenum">
              <a:rPr lang="en-US" smtClean="0"/>
              <a:t>7</a:t>
            </a:fld>
            <a:endParaRPr lang="en-US"/>
          </a:p>
        </p:txBody>
      </p:sp>
    </p:spTree>
    <p:extLst>
      <p:ext uri="{BB962C8B-B14F-4D97-AF65-F5344CB8AC3E}">
        <p14:creationId xmlns:p14="http://schemas.microsoft.com/office/powerpoint/2010/main" val="1014614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B782CB-D53D-9CA4-6A87-4A0A71D32010}"/>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BF9F64C4-83D6-BC3F-16FA-E974DA3C1AB1}"/>
              </a:ext>
            </a:extLst>
          </p:cNvPr>
          <p:cNvPicPr>
            <a:picLocks noChangeAspect="1"/>
          </p:cNvPicPr>
          <p:nvPr/>
        </p:nvPicPr>
        <p:blipFill>
          <a:blip r:embed="rId2">
            <a:extLst>
              <a:ext uri="{28A0092B-C50C-407E-A947-70E740481C1C}">
                <a14:useLocalDpi xmlns:a14="http://schemas.microsoft.com/office/drawing/2010/main" val="0"/>
              </a:ext>
            </a:extLst>
          </a:blip>
          <a:srcRect l="52546" t="1713" r="-309" b="51912"/>
          <a:stretch>
            <a:fillRect/>
          </a:stretch>
        </p:blipFill>
        <p:spPr>
          <a:xfrm>
            <a:off x="1067745" y="805564"/>
            <a:ext cx="10056509" cy="6052436"/>
          </a:xfrm>
          <a:prstGeom prst="rect">
            <a:avLst/>
          </a:prstGeom>
        </p:spPr>
      </p:pic>
      <p:sp>
        <p:nvSpPr>
          <p:cNvPr id="3" name="Rectangle 2">
            <a:extLst>
              <a:ext uri="{FF2B5EF4-FFF2-40B4-BE49-F238E27FC236}">
                <a16:creationId xmlns:a16="http://schemas.microsoft.com/office/drawing/2014/main" id="{86A3D1F5-69E1-99B3-57E6-49657F946267}"/>
              </a:ext>
            </a:extLst>
          </p:cNvPr>
          <p:cNvSpPr/>
          <p:nvPr/>
        </p:nvSpPr>
        <p:spPr>
          <a:xfrm>
            <a:off x="476249" y="205198"/>
            <a:ext cx="8620453" cy="611674"/>
          </a:xfrm>
          <a:prstGeom prst="rect">
            <a:avLst/>
          </a:prstGeom>
          <a:gradFill flip="none" rotWithShape="1">
            <a:gsLst>
              <a:gs pos="0">
                <a:schemeClr val="tx1">
                  <a:lumMod val="50000"/>
                  <a:lumOff val="50000"/>
                  <a:tint val="66000"/>
                  <a:satMod val="160000"/>
                </a:schemeClr>
              </a:gs>
              <a:gs pos="50000">
                <a:schemeClr val="tx1">
                  <a:lumMod val="50000"/>
                  <a:lumOff val="50000"/>
                  <a:tint val="44500"/>
                  <a:satMod val="160000"/>
                </a:schemeClr>
              </a:gs>
              <a:gs pos="100000">
                <a:schemeClr val="bg1"/>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30580E-91F1-4E5A-86ED-D730923C205A}"/>
              </a:ext>
            </a:extLst>
          </p:cNvPr>
          <p:cNvSpPr>
            <a:spLocks noGrp="1"/>
          </p:cNvSpPr>
          <p:nvPr>
            <p:ph type="title"/>
          </p:nvPr>
        </p:nvSpPr>
        <p:spPr>
          <a:xfrm>
            <a:off x="476250" y="-172974"/>
            <a:ext cx="10515600" cy="1325563"/>
          </a:xfrm>
        </p:spPr>
        <p:txBody>
          <a:bodyPr>
            <a:normAutofit/>
          </a:bodyPr>
          <a:lstStyle/>
          <a:p>
            <a:r>
              <a:rPr lang="en-US" sz="4000" b="1" dirty="0"/>
              <a:t>Interconnection View of Individual Drone</a:t>
            </a:r>
          </a:p>
        </p:txBody>
      </p:sp>
      <p:sp>
        <p:nvSpPr>
          <p:cNvPr id="5" name="Rectangle 4">
            <a:extLst>
              <a:ext uri="{FF2B5EF4-FFF2-40B4-BE49-F238E27FC236}">
                <a16:creationId xmlns:a16="http://schemas.microsoft.com/office/drawing/2014/main" id="{C0167E65-B997-A7F6-0D2A-942B86155426}"/>
              </a:ext>
            </a:extLst>
          </p:cNvPr>
          <p:cNvSpPr/>
          <p:nvPr/>
        </p:nvSpPr>
        <p:spPr>
          <a:xfrm rot="2405928">
            <a:off x="10887076" y="-479990"/>
            <a:ext cx="2171700" cy="1123950"/>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B618D1BD-4857-E606-A9FB-BDD064E2901E}"/>
              </a:ext>
            </a:extLst>
          </p:cNvPr>
          <p:cNvSpPr/>
          <p:nvPr/>
        </p:nvSpPr>
        <p:spPr>
          <a:xfrm rot="2405928">
            <a:off x="-866773" y="6216254"/>
            <a:ext cx="2171700" cy="1123950"/>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lide Number Placeholder 7">
            <a:extLst>
              <a:ext uri="{FF2B5EF4-FFF2-40B4-BE49-F238E27FC236}">
                <a16:creationId xmlns:a16="http://schemas.microsoft.com/office/drawing/2014/main" id="{FF2E5FAF-25C2-ADDD-1950-7ED564EE526B}"/>
              </a:ext>
            </a:extLst>
          </p:cNvPr>
          <p:cNvSpPr>
            <a:spLocks noGrp="1"/>
          </p:cNvSpPr>
          <p:nvPr>
            <p:ph type="sldNum" sz="quarter" idx="12"/>
          </p:nvPr>
        </p:nvSpPr>
        <p:spPr>
          <a:xfrm>
            <a:off x="9448800" y="6492875"/>
            <a:ext cx="2743200" cy="365125"/>
          </a:xfrm>
        </p:spPr>
        <p:txBody>
          <a:bodyPr/>
          <a:lstStyle/>
          <a:p>
            <a:fld id="{9BD8E8C2-6878-4A42-AED4-4B76AE5AAC22}" type="slidenum">
              <a:rPr lang="en-US" smtClean="0"/>
              <a:t>8</a:t>
            </a:fld>
            <a:endParaRPr lang="en-US"/>
          </a:p>
        </p:txBody>
      </p:sp>
    </p:spTree>
    <p:extLst>
      <p:ext uri="{BB962C8B-B14F-4D97-AF65-F5344CB8AC3E}">
        <p14:creationId xmlns:p14="http://schemas.microsoft.com/office/powerpoint/2010/main" val="35438467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90ED5F-B397-4761-7376-BC353AF0A833}"/>
            </a:ext>
          </a:extLst>
        </p:cNvPr>
        <p:cNvGrpSpPr/>
        <p:nvPr/>
      </p:nvGrpSpPr>
      <p:grpSpPr>
        <a:xfrm>
          <a:off x="0" y="0"/>
          <a:ext cx="0" cy="0"/>
          <a:chOff x="0" y="0"/>
          <a:chExt cx="0" cy="0"/>
        </a:xfrm>
      </p:grpSpPr>
      <p:sp>
        <p:nvSpPr>
          <p:cNvPr id="25" name="Rectangle 24">
            <a:extLst>
              <a:ext uri="{FF2B5EF4-FFF2-40B4-BE49-F238E27FC236}">
                <a16:creationId xmlns:a16="http://schemas.microsoft.com/office/drawing/2014/main" id="{D61C2021-ABC8-D015-02E1-BC3E6D1F3FA6}"/>
              </a:ext>
            </a:extLst>
          </p:cNvPr>
          <p:cNvSpPr/>
          <p:nvPr/>
        </p:nvSpPr>
        <p:spPr>
          <a:xfrm>
            <a:off x="476250" y="299794"/>
            <a:ext cx="2645322" cy="611674"/>
          </a:xfrm>
          <a:prstGeom prst="rect">
            <a:avLst/>
          </a:prstGeom>
          <a:gradFill flip="none" rotWithShape="1">
            <a:gsLst>
              <a:gs pos="0">
                <a:schemeClr val="tx1">
                  <a:lumMod val="50000"/>
                  <a:lumOff val="50000"/>
                  <a:tint val="66000"/>
                  <a:satMod val="160000"/>
                </a:schemeClr>
              </a:gs>
              <a:gs pos="50000">
                <a:schemeClr val="tx1">
                  <a:lumMod val="50000"/>
                  <a:lumOff val="50000"/>
                  <a:tint val="44500"/>
                  <a:satMod val="160000"/>
                </a:schemeClr>
              </a:gs>
              <a:gs pos="100000">
                <a:schemeClr val="bg1"/>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789EE16-9B58-5936-7B1F-9923E5CC1DF7}"/>
              </a:ext>
            </a:extLst>
          </p:cNvPr>
          <p:cNvSpPr>
            <a:spLocks noGrp="1"/>
          </p:cNvSpPr>
          <p:nvPr>
            <p:ph type="title"/>
          </p:nvPr>
        </p:nvSpPr>
        <p:spPr>
          <a:xfrm>
            <a:off x="476250" y="-78378"/>
            <a:ext cx="10515600" cy="1325563"/>
          </a:xfrm>
        </p:spPr>
        <p:txBody>
          <a:bodyPr>
            <a:normAutofit/>
          </a:bodyPr>
          <a:lstStyle/>
          <a:p>
            <a:r>
              <a:rPr lang="en-US" sz="4000" b="1" dirty="0"/>
              <a:t>Use Cases</a:t>
            </a:r>
          </a:p>
        </p:txBody>
      </p:sp>
      <p:sp>
        <p:nvSpPr>
          <p:cNvPr id="3" name="Content Placeholder 2">
            <a:extLst>
              <a:ext uri="{FF2B5EF4-FFF2-40B4-BE49-F238E27FC236}">
                <a16:creationId xmlns:a16="http://schemas.microsoft.com/office/drawing/2014/main" id="{0F3B482B-D913-D7BA-87B3-A2210FE958A2}"/>
              </a:ext>
            </a:extLst>
          </p:cNvPr>
          <p:cNvSpPr>
            <a:spLocks noGrp="1"/>
          </p:cNvSpPr>
          <p:nvPr>
            <p:ph idx="1"/>
          </p:nvPr>
        </p:nvSpPr>
        <p:spPr>
          <a:xfrm>
            <a:off x="476250" y="1005100"/>
            <a:ext cx="11106150" cy="2577023"/>
          </a:xfrm>
        </p:spPr>
        <p:txBody>
          <a:bodyPr>
            <a:normAutofit/>
          </a:bodyPr>
          <a:lstStyle/>
          <a:p>
            <a:pPr marL="0" indent="0" algn="just">
              <a:buNone/>
            </a:pPr>
            <a:r>
              <a:rPr lang="en-US" sz="2000" dirty="0">
                <a:latin typeface="Arial" panose="020B0604020202020204" pitchFamily="34" charset="0"/>
                <a:cs typeface="Arial" panose="020B0604020202020204" pitchFamily="34" charset="0"/>
              </a:rPr>
              <a:t>Use cases describe the main functions of the Drone Light Show System from the perspective of stakeholders. Each use case connects stakeholder needs to system behavior, showing how the system provides value and can be expanded into a scenario showing the sequence of actions. In this system, two example use cases have been defined, which are autonomous light show and maintenance procedure. </a:t>
            </a:r>
          </a:p>
        </p:txBody>
      </p:sp>
      <p:sp>
        <p:nvSpPr>
          <p:cNvPr id="16" name="Rectangle 15">
            <a:extLst>
              <a:ext uri="{FF2B5EF4-FFF2-40B4-BE49-F238E27FC236}">
                <a16:creationId xmlns:a16="http://schemas.microsoft.com/office/drawing/2014/main" id="{D5C1BAC7-4E8D-EA58-5D8A-D54B2F003A3E}"/>
              </a:ext>
            </a:extLst>
          </p:cNvPr>
          <p:cNvSpPr/>
          <p:nvPr/>
        </p:nvSpPr>
        <p:spPr>
          <a:xfrm>
            <a:off x="7344229" y="3429000"/>
            <a:ext cx="914400" cy="28665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0CAAFCE4-87EB-3E15-ADC0-C08618C3DF75}"/>
              </a:ext>
            </a:extLst>
          </p:cNvPr>
          <p:cNvPicPr>
            <a:picLocks noChangeAspect="1"/>
          </p:cNvPicPr>
          <p:nvPr/>
        </p:nvPicPr>
        <p:blipFill>
          <a:blip r:embed="rId3">
            <a:extLst>
              <a:ext uri="{28A0092B-C50C-407E-A947-70E740481C1C}">
                <a14:useLocalDpi xmlns:a14="http://schemas.microsoft.com/office/drawing/2010/main" val="0"/>
              </a:ext>
            </a:extLst>
          </a:blip>
          <a:srcRect l="2500" t="19880" r="5000" b="11727"/>
          <a:stretch>
            <a:fillRect/>
          </a:stretch>
        </p:blipFill>
        <p:spPr>
          <a:xfrm>
            <a:off x="94238" y="2648377"/>
            <a:ext cx="8347060" cy="3469884"/>
          </a:xfrm>
          <a:custGeom>
            <a:avLst/>
            <a:gdLst>
              <a:gd name="connsiteX0" fmla="*/ 0 w 8554219"/>
              <a:gd name="connsiteY0" fmla="*/ 0 h 3556000"/>
              <a:gd name="connsiteX1" fmla="*/ 6990900 w 8554219"/>
              <a:gd name="connsiteY1" fmla="*/ 0 h 3556000"/>
              <a:gd name="connsiteX2" fmla="*/ 6990900 w 8554219"/>
              <a:gd name="connsiteY2" fmla="*/ 286241 h 3556000"/>
              <a:gd name="connsiteX3" fmla="*/ 8554219 w 8554219"/>
              <a:gd name="connsiteY3" fmla="*/ 286241 h 3556000"/>
              <a:gd name="connsiteX4" fmla="*/ 8554219 w 8554219"/>
              <a:gd name="connsiteY4" fmla="*/ 2960914 h 3556000"/>
              <a:gd name="connsiteX5" fmla="*/ 6923315 w 8554219"/>
              <a:gd name="connsiteY5" fmla="*/ 2960914 h 3556000"/>
              <a:gd name="connsiteX6" fmla="*/ 6923315 w 8554219"/>
              <a:gd name="connsiteY6" fmla="*/ 3556000 h 3556000"/>
              <a:gd name="connsiteX7" fmla="*/ 0 w 8554219"/>
              <a:gd name="connsiteY7" fmla="*/ 3556000 h 355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54219" h="3556000">
                <a:moveTo>
                  <a:pt x="0" y="0"/>
                </a:moveTo>
                <a:lnTo>
                  <a:pt x="6990900" y="0"/>
                </a:lnTo>
                <a:lnTo>
                  <a:pt x="6990900" y="286241"/>
                </a:lnTo>
                <a:lnTo>
                  <a:pt x="8554219" y="286241"/>
                </a:lnTo>
                <a:lnTo>
                  <a:pt x="8554219" y="2960914"/>
                </a:lnTo>
                <a:lnTo>
                  <a:pt x="6923315" y="2960914"/>
                </a:lnTo>
                <a:lnTo>
                  <a:pt x="6923315" y="3556000"/>
                </a:lnTo>
                <a:lnTo>
                  <a:pt x="0" y="3556000"/>
                </a:lnTo>
                <a:close/>
              </a:path>
            </a:pathLst>
          </a:custGeom>
        </p:spPr>
      </p:pic>
      <p:pic>
        <p:nvPicPr>
          <p:cNvPr id="24" name="Picture 23">
            <a:extLst>
              <a:ext uri="{FF2B5EF4-FFF2-40B4-BE49-F238E27FC236}">
                <a16:creationId xmlns:a16="http://schemas.microsoft.com/office/drawing/2014/main" id="{30CE889A-9A6D-DF47-A752-D94E35775A6B}"/>
              </a:ext>
            </a:extLst>
          </p:cNvPr>
          <p:cNvPicPr>
            <a:picLocks noChangeAspect="1"/>
          </p:cNvPicPr>
          <p:nvPr/>
        </p:nvPicPr>
        <p:blipFill>
          <a:blip r:embed="rId4">
            <a:extLst>
              <a:ext uri="{28A0092B-C50C-407E-A947-70E740481C1C}">
                <a14:useLocalDpi xmlns:a14="http://schemas.microsoft.com/office/drawing/2010/main" val="0"/>
              </a:ext>
            </a:extLst>
          </a:blip>
          <a:srcRect l="25595" t="30890" r="23640" b="17868"/>
          <a:stretch>
            <a:fillRect/>
          </a:stretch>
        </p:blipFill>
        <p:spPr>
          <a:xfrm>
            <a:off x="7368705" y="3481553"/>
            <a:ext cx="4823295" cy="2737279"/>
          </a:xfrm>
          <a:custGeom>
            <a:avLst/>
            <a:gdLst>
              <a:gd name="connsiteX0" fmla="*/ 1383304 w 5104404"/>
              <a:gd name="connsiteY0" fmla="*/ 0 h 2896812"/>
              <a:gd name="connsiteX1" fmla="*/ 5104404 w 5104404"/>
              <a:gd name="connsiteY1" fmla="*/ 0 h 2896812"/>
              <a:gd name="connsiteX2" fmla="*/ 5104404 w 5104404"/>
              <a:gd name="connsiteY2" fmla="*/ 2896812 h 2896812"/>
              <a:gd name="connsiteX3" fmla="*/ 1403054 w 5104404"/>
              <a:gd name="connsiteY3" fmla="*/ 2896812 h 2896812"/>
              <a:gd name="connsiteX4" fmla="*/ 1403054 w 5104404"/>
              <a:gd name="connsiteY4" fmla="*/ 2456915 h 2896812"/>
              <a:gd name="connsiteX5" fmla="*/ 0 w 5104404"/>
              <a:gd name="connsiteY5" fmla="*/ 2456915 h 2896812"/>
              <a:gd name="connsiteX6" fmla="*/ 0 w 5104404"/>
              <a:gd name="connsiteY6" fmla="*/ 1450538 h 2896812"/>
              <a:gd name="connsiteX7" fmla="*/ 1455708 w 5104404"/>
              <a:gd name="connsiteY7" fmla="*/ 1450538 h 2896812"/>
              <a:gd name="connsiteX8" fmla="*/ 1455708 w 5104404"/>
              <a:gd name="connsiteY8" fmla="*/ 610486 h 2896812"/>
              <a:gd name="connsiteX9" fmla="*/ 1383304 w 5104404"/>
              <a:gd name="connsiteY9" fmla="*/ 610486 h 2896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04404" h="2896812">
                <a:moveTo>
                  <a:pt x="1383304" y="0"/>
                </a:moveTo>
                <a:lnTo>
                  <a:pt x="5104404" y="0"/>
                </a:lnTo>
                <a:lnTo>
                  <a:pt x="5104404" y="2896812"/>
                </a:lnTo>
                <a:lnTo>
                  <a:pt x="1403054" y="2896812"/>
                </a:lnTo>
                <a:lnTo>
                  <a:pt x="1403054" y="2456915"/>
                </a:lnTo>
                <a:lnTo>
                  <a:pt x="0" y="2456915"/>
                </a:lnTo>
                <a:lnTo>
                  <a:pt x="0" y="1450538"/>
                </a:lnTo>
                <a:lnTo>
                  <a:pt x="1455708" y="1450538"/>
                </a:lnTo>
                <a:lnTo>
                  <a:pt x="1455708" y="610486"/>
                </a:lnTo>
                <a:lnTo>
                  <a:pt x="1383304" y="610486"/>
                </a:lnTo>
                <a:close/>
              </a:path>
            </a:pathLst>
          </a:custGeom>
        </p:spPr>
      </p:pic>
      <p:sp>
        <p:nvSpPr>
          <p:cNvPr id="26" name="Rectangle 25">
            <a:extLst>
              <a:ext uri="{FF2B5EF4-FFF2-40B4-BE49-F238E27FC236}">
                <a16:creationId xmlns:a16="http://schemas.microsoft.com/office/drawing/2014/main" id="{DD291418-6B52-56CE-D8C6-1BB1D73BE7F6}"/>
              </a:ext>
            </a:extLst>
          </p:cNvPr>
          <p:cNvSpPr/>
          <p:nvPr/>
        </p:nvSpPr>
        <p:spPr>
          <a:xfrm rot="2405928">
            <a:off x="10887076" y="-479990"/>
            <a:ext cx="2171700" cy="1123950"/>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03023EBE-455B-7BBE-9691-610195012AAF}"/>
              </a:ext>
            </a:extLst>
          </p:cNvPr>
          <p:cNvSpPr/>
          <p:nvPr/>
        </p:nvSpPr>
        <p:spPr>
          <a:xfrm rot="2405928">
            <a:off x="-866773" y="6216254"/>
            <a:ext cx="2171700" cy="1123950"/>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Slide Number Placeholder 7">
            <a:extLst>
              <a:ext uri="{FF2B5EF4-FFF2-40B4-BE49-F238E27FC236}">
                <a16:creationId xmlns:a16="http://schemas.microsoft.com/office/drawing/2014/main" id="{1D434BE0-7214-9445-81A4-AD836CB890FC}"/>
              </a:ext>
            </a:extLst>
          </p:cNvPr>
          <p:cNvSpPr>
            <a:spLocks noGrp="1"/>
          </p:cNvSpPr>
          <p:nvPr>
            <p:ph type="sldNum" sz="quarter" idx="12"/>
          </p:nvPr>
        </p:nvSpPr>
        <p:spPr>
          <a:xfrm>
            <a:off x="9448800" y="6492875"/>
            <a:ext cx="2743200" cy="365125"/>
          </a:xfrm>
        </p:spPr>
        <p:txBody>
          <a:bodyPr/>
          <a:lstStyle/>
          <a:p>
            <a:fld id="{9BD8E8C2-6878-4A42-AED4-4B76AE5AAC22}" type="slidenum">
              <a:rPr lang="en-US" smtClean="0"/>
              <a:t>9</a:t>
            </a:fld>
            <a:endParaRPr lang="en-US"/>
          </a:p>
        </p:txBody>
      </p:sp>
    </p:spTree>
    <p:extLst>
      <p:ext uri="{BB962C8B-B14F-4D97-AF65-F5344CB8AC3E}">
        <p14:creationId xmlns:p14="http://schemas.microsoft.com/office/powerpoint/2010/main" val="304268895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610</TotalTime>
  <Words>1481</Words>
  <Application>Microsoft Office PowerPoint</Application>
  <PresentationFormat>Widescreen</PresentationFormat>
  <Paragraphs>165</Paragraphs>
  <Slides>24</Slides>
  <Notes>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24</vt:i4>
      </vt:variant>
    </vt:vector>
  </HeadingPairs>
  <TitlesOfParts>
    <vt:vector size="29" baseType="lpstr">
      <vt:lpstr>Arial</vt:lpstr>
      <vt:lpstr>Calibri</vt:lpstr>
      <vt:lpstr>Calibri Light</vt:lpstr>
      <vt:lpstr>Lucida Handwriting</vt:lpstr>
      <vt:lpstr>Office Theme</vt:lpstr>
      <vt:lpstr>Autonomous Drones System for Light Show </vt:lpstr>
      <vt:lpstr>Introduction</vt:lpstr>
      <vt:lpstr>Stakeholders and Their Needs</vt:lpstr>
      <vt:lpstr>Stakeholders Needs and Concerns in SysML v2</vt:lpstr>
      <vt:lpstr>Ports and Interfaces Definition</vt:lpstr>
      <vt:lpstr>Performance Context (Black Box)</vt:lpstr>
      <vt:lpstr>Interconnection View of SOI (White Box)</vt:lpstr>
      <vt:lpstr>Interconnection View of Individual Drone</vt:lpstr>
      <vt:lpstr>Use Cases</vt:lpstr>
      <vt:lpstr>Scenario of Performing Autonomous Light Show</vt:lpstr>
      <vt:lpstr>Scenario of Maintenance Procedure</vt:lpstr>
      <vt:lpstr>Requirements</vt:lpstr>
      <vt:lpstr>Requirements</vt:lpstr>
      <vt:lpstr>System Requirements Categorization</vt:lpstr>
      <vt:lpstr>State Machines</vt:lpstr>
      <vt:lpstr>Exhibit States</vt:lpstr>
      <vt:lpstr>Drone Modes</vt:lpstr>
      <vt:lpstr>Logical Layer</vt:lpstr>
      <vt:lpstr>Constraints and Calculations</vt:lpstr>
      <vt:lpstr>Constraints Definition</vt:lpstr>
      <vt:lpstr>Satisfaction and Allocation</vt:lpstr>
      <vt:lpstr>Satisfaction and Allocation</vt:lpstr>
      <vt:lpstr>Verification Cases</vt:lpstr>
      <vt:lpstr>Thank you for  Your Attention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Ye Thura</dc:creator>
  <cp:lastModifiedBy>Ye Thura</cp:lastModifiedBy>
  <cp:revision>28</cp:revision>
  <dcterms:created xsi:type="dcterms:W3CDTF">2025-09-01T13:41:43Z</dcterms:created>
  <dcterms:modified xsi:type="dcterms:W3CDTF">2025-09-04T06:48:07Z</dcterms:modified>
</cp:coreProperties>
</file>